
<file path=[Content_Types].xml><?xml version="1.0" encoding="utf-8"?>
<Types xmlns="http://schemas.openxmlformats.org/package/2006/content-types">
  <Default Extension="glb" ContentType="model/gltf.binary"/>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4292" r:id="rId1"/>
  </p:sldMasterIdLst>
  <p:notesMasterIdLst>
    <p:notesMasterId r:id="rId15"/>
  </p:notesMasterIdLst>
  <p:sldIdLst>
    <p:sldId id="256" r:id="rId2"/>
    <p:sldId id="257" r:id="rId3"/>
    <p:sldId id="258" r:id="rId4"/>
    <p:sldId id="259" r:id="rId5"/>
    <p:sldId id="260" r:id="rId6"/>
    <p:sldId id="270" r:id="rId7"/>
    <p:sldId id="261" r:id="rId8"/>
    <p:sldId id="262" r:id="rId9"/>
    <p:sldId id="264" r:id="rId10"/>
    <p:sldId id="269" r:id="rId11"/>
    <p:sldId id="263" r:id="rId12"/>
    <p:sldId id="265" r:id="rId13"/>
    <p:sldId id="271" r:id="rId14"/>
  </p:sldIdLst>
  <p:sldSz cx="12192000" cy="6858000"/>
  <p:notesSz cx="12192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65CA60-D2DC-4B6A-AD75-8E2E24AE74E4}" v="22" dt="2025-09-13T20:13:46.822"/>
    <p1510:client id="{BAA6FE6A-C2BE-45FD-B9BF-7FEB4A74B2E9}" v="1" dt="2025-09-13T07:11:13.721"/>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51" d="100"/>
          <a:sy n="51" d="100"/>
        </p:scale>
        <p:origin x="869" y="53"/>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thish Murugan" userId="4dd56ecf41aa1750" providerId="LiveId" clId="{54018318-E7C8-4B56-AA36-088E00432C7F}"/>
    <pc:docChg chg="custSel addSld modSld">
      <pc:chgData name="Sathish Murugan" userId="4dd56ecf41aa1750" providerId="LiveId" clId="{54018318-E7C8-4B56-AA36-088E00432C7F}" dt="2025-09-13T20:13:46.822" v="269"/>
      <pc:docMkLst>
        <pc:docMk/>
      </pc:docMkLst>
      <pc:sldChg chg="modSp mod setBg">
        <pc:chgData name="Sathish Murugan" userId="4dd56ecf41aa1750" providerId="LiveId" clId="{54018318-E7C8-4B56-AA36-088E00432C7F}" dt="2025-09-13T20:13:46.822" v="269"/>
        <pc:sldMkLst>
          <pc:docMk/>
          <pc:sldMk cId="0" sldId="256"/>
        </pc:sldMkLst>
        <pc:spChg chg="mod">
          <ac:chgData name="Sathish Murugan" userId="4dd56ecf41aa1750" providerId="LiveId" clId="{54018318-E7C8-4B56-AA36-088E00432C7F}" dt="2025-09-13T17:05:45.216" v="10"/>
          <ac:spMkLst>
            <pc:docMk/>
            <pc:sldMk cId="0" sldId="256"/>
            <ac:spMk id="11" creationId="{00000000-0000-0000-0000-000000000000}"/>
          </ac:spMkLst>
        </pc:spChg>
        <pc:spChg chg="mod">
          <ac:chgData name="Sathish Murugan" userId="4dd56ecf41aa1750" providerId="LiveId" clId="{54018318-E7C8-4B56-AA36-088E00432C7F}" dt="2025-09-13T20:13:46.822" v="269"/>
          <ac:spMkLst>
            <pc:docMk/>
            <pc:sldMk cId="0" sldId="256"/>
            <ac:spMk id="14" creationId="{D55ADE35-C35B-07C1-F5AA-C33B3DDB802E}"/>
          </ac:spMkLst>
        </pc:spChg>
      </pc:sldChg>
      <pc:sldChg chg="modSp mod">
        <pc:chgData name="Sathish Murugan" userId="4dd56ecf41aa1750" providerId="LiveId" clId="{54018318-E7C8-4B56-AA36-088E00432C7F}" dt="2025-09-13T17:11:41.682" v="102" actId="14100"/>
        <pc:sldMkLst>
          <pc:docMk/>
          <pc:sldMk cId="0" sldId="257"/>
        </pc:sldMkLst>
        <pc:spChg chg="mod">
          <ac:chgData name="Sathish Murugan" userId="4dd56ecf41aa1750" providerId="LiveId" clId="{54018318-E7C8-4B56-AA36-088E00432C7F}" dt="2025-09-13T17:05:45.216" v="10"/>
          <ac:spMkLst>
            <pc:docMk/>
            <pc:sldMk cId="0" sldId="257"/>
            <ac:spMk id="22" creationId="{00000000-0000-0000-0000-000000000000}"/>
          </ac:spMkLst>
        </pc:spChg>
        <pc:spChg chg="mod">
          <ac:chgData name="Sathish Murugan" userId="4dd56ecf41aa1750" providerId="LiveId" clId="{54018318-E7C8-4B56-AA36-088E00432C7F}" dt="2025-09-13T17:05:45.216" v="10"/>
          <ac:spMkLst>
            <pc:docMk/>
            <pc:sldMk cId="0" sldId="257"/>
            <ac:spMk id="23" creationId="{1E40B82A-6C1B-C0B9-C63F-99E15BD4373C}"/>
          </ac:spMkLst>
        </pc:spChg>
        <pc:graphicFrameChg chg="mod">
          <ac:chgData name="Sathish Murugan" userId="4dd56ecf41aa1750" providerId="LiveId" clId="{54018318-E7C8-4B56-AA36-088E00432C7F}" dt="2025-09-13T17:11:41.682" v="102" actId="14100"/>
          <ac:graphicFrameMkLst>
            <pc:docMk/>
            <pc:sldMk cId="0" sldId="257"/>
            <ac:graphicFrameMk id="2" creationId="{F31FBFFD-C126-EC9D-1FB5-D2AD23FD9290}"/>
          </ac:graphicFrameMkLst>
        </pc:graphicFrameChg>
      </pc:sldChg>
      <pc:sldChg chg="modSp mod">
        <pc:chgData name="Sathish Murugan" userId="4dd56ecf41aa1750" providerId="LiveId" clId="{54018318-E7C8-4B56-AA36-088E00432C7F}" dt="2025-09-13T17:14:23.385" v="121" actId="14100"/>
        <pc:sldMkLst>
          <pc:docMk/>
          <pc:sldMk cId="0" sldId="258"/>
        </pc:sldMkLst>
        <pc:spChg chg="mod">
          <ac:chgData name="Sathish Murugan" userId="4dd56ecf41aa1750" providerId="LiveId" clId="{54018318-E7C8-4B56-AA36-088E00432C7F}" dt="2025-09-13T17:05:45.216" v="10"/>
          <ac:spMkLst>
            <pc:docMk/>
            <pc:sldMk cId="0" sldId="258"/>
            <ac:spMk id="22" creationId="{00000000-0000-0000-0000-000000000000}"/>
          </ac:spMkLst>
        </pc:spChg>
        <pc:grpChg chg="mod">
          <ac:chgData name="Sathish Murugan" userId="4dd56ecf41aa1750" providerId="LiveId" clId="{54018318-E7C8-4B56-AA36-088E00432C7F}" dt="2025-09-13T17:14:23.385" v="121" actId="14100"/>
          <ac:grpSpMkLst>
            <pc:docMk/>
            <pc:sldMk cId="0" sldId="258"/>
            <ac:grpSpMk id="18" creationId="{00000000-0000-0000-0000-000000000000}"/>
          </ac:grpSpMkLst>
        </pc:grpChg>
      </pc:sldChg>
      <pc:sldChg chg="modSp mod">
        <pc:chgData name="Sathish Murugan" userId="4dd56ecf41aa1750" providerId="LiveId" clId="{54018318-E7C8-4B56-AA36-088E00432C7F}" dt="2025-09-13T17:11:16.134" v="93" actId="1076"/>
        <pc:sldMkLst>
          <pc:docMk/>
          <pc:sldMk cId="0" sldId="259"/>
        </pc:sldMkLst>
        <pc:spChg chg="mod">
          <ac:chgData name="Sathish Murugan" userId="4dd56ecf41aa1750" providerId="LiveId" clId="{54018318-E7C8-4B56-AA36-088E00432C7F}" dt="2025-09-13T17:10:53.446" v="92" actId="20577"/>
          <ac:spMkLst>
            <pc:docMk/>
            <pc:sldMk cId="0" sldId="259"/>
            <ac:spMk id="7" creationId="{00000000-0000-0000-0000-000000000000}"/>
          </ac:spMkLst>
        </pc:spChg>
        <pc:spChg chg="mod">
          <ac:chgData name="Sathish Murugan" userId="4dd56ecf41aa1750" providerId="LiveId" clId="{54018318-E7C8-4B56-AA36-088E00432C7F}" dt="2025-09-13T17:05:45.216" v="10"/>
          <ac:spMkLst>
            <pc:docMk/>
            <pc:sldMk cId="0" sldId="259"/>
            <ac:spMk id="10" creationId="{00000000-0000-0000-0000-000000000000}"/>
          </ac:spMkLst>
        </pc:spChg>
        <pc:spChg chg="mod">
          <ac:chgData name="Sathish Murugan" userId="4dd56ecf41aa1750" providerId="LiveId" clId="{54018318-E7C8-4B56-AA36-088E00432C7F}" dt="2025-09-13T17:11:16.134" v="93" actId="1076"/>
          <ac:spMkLst>
            <pc:docMk/>
            <pc:sldMk cId="0" sldId="259"/>
            <ac:spMk id="11" creationId="{4253E4BE-ACED-212D-8D93-162CF28D7FDA}"/>
          </ac:spMkLst>
        </pc:spChg>
      </pc:sldChg>
      <pc:sldChg chg="modSp">
        <pc:chgData name="Sathish Murugan" userId="4dd56ecf41aa1750" providerId="LiveId" clId="{54018318-E7C8-4B56-AA36-088E00432C7F}" dt="2025-09-13T17:05:45.216" v="10"/>
        <pc:sldMkLst>
          <pc:docMk/>
          <pc:sldMk cId="0" sldId="260"/>
        </pc:sldMkLst>
        <pc:spChg chg="mod">
          <ac:chgData name="Sathish Murugan" userId="4dd56ecf41aa1750" providerId="LiveId" clId="{54018318-E7C8-4B56-AA36-088E00432C7F}" dt="2025-09-13T17:05:45.216" v="10"/>
          <ac:spMkLst>
            <pc:docMk/>
            <pc:sldMk cId="0" sldId="260"/>
            <ac:spMk id="10" creationId="{00000000-0000-0000-0000-000000000000}"/>
          </ac:spMkLst>
        </pc:spChg>
      </pc:sldChg>
      <pc:sldChg chg="addSp modSp mod">
        <pc:chgData name="Sathish Murugan" userId="4dd56ecf41aa1750" providerId="LiveId" clId="{54018318-E7C8-4B56-AA36-088E00432C7F}" dt="2025-09-13T17:17:20.343" v="136" actId="14100"/>
        <pc:sldMkLst>
          <pc:docMk/>
          <pc:sldMk cId="0" sldId="261"/>
        </pc:sldMkLst>
        <pc:spChg chg="mod">
          <ac:chgData name="Sathish Murugan" userId="4dd56ecf41aa1750" providerId="LiveId" clId="{54018318-E7C8-4B56-AA36-088E00432C7F}" dt="2025-09-13T16:16:29.066" v="4" actId="20577"/>
          <ac:spMkLst>
            <pc:docMk/>
            <pc:sldMk cId="0" sldId="261"/>
            <ac:spMk id="5" creationId="{00000000-0000-0000-0000-000000000000}"/>
          </ac:spMkLst>
        </pc:spChg>
        <pc:spChg chg="mod">
          <ac:chgData name="Sathish Murugan" userId="4dd56ecf41aa1750" providerId="LiveId" clId="{54018318-E7C8-4B56-AA36-088E00432C7F}" dt="2025-09-13T17:05:45.216" v="10"/>
          <ac:spMkLst>
            <pc:docMk/>
            <pc:sldMk cId="0" sldId="261"/>
            <ac:spMk id="8" creationId="{00000000-0000-0000-0000-000000000000}"/>
          </ac:spMkLst>
        </pc:spChg>
        <pc:spChg chg="mod">
          <ac:chgData name="Sathish Murugan" userId="4dd56ecf41aa1750" providerId="LiveId" clId="{54018318-E7C8-4B56-AA36-088E00432C7F}" dt="2025-09-13T17:15:02.972" v="123" actId="14100"/>
          <ac:spMkLst>
            <pc:docMk/>
            <pc:sldMk cId="0" sldId="261"/>
            <ac:spMk id="9" creationId="{AA14D664-6304-BB65-0CE4-6D028412CC76}"/>
          </ac:spMkLst>
        </pc:spChg>
        <pc:picChg chg="add mod">
          <ac:chgData name="Sathish Murugan" userId="4dd56ecf41aa1750" providerId="LiveId" clId="{54018318-E7C8-4B56-AA36-088E00432C7F}" dt="2025-09-13T17:17:20.343" v="136" actId="14100"/>
          <ac:picMkLst>
            <pc:docMk/>
            <pc:sldMk cId="0" sldId="261"/>
            <ac:picMk id="10" creationId="{098A2BCB-D71A-CD3C-A081-538E309DD6DB}"/>
          </ac:picMkLst>
        </pc:picChg>
      </pc:sldChg>
      <pc:sldChg chg="modSp">
        <pc:chgData name="Sathish Murugan" userId="4dd56ecf41aa1750" providerId="LiveId" clId="{54018318-E7C8-4B56-AA36-088E00432C7F}" dt="2025-09-13T17:05:45.216" v="10"/>
        <pc:sldMkLst>
          <pc:docMk/>
          <pc:sldMk cId="0" sldId="262"/>
        </pc:sldMkLst>
        <pc:spChg chg="mod">
          <ac:chgData name="Sathish Murugan" userId="4dd56ecf41aa1750" providerId="LiveId" clId="{54018318-E7C8-4B56-AA36-088E00432C7F}" dt="2025-09-13T17:05:45.216" v="10"/>
          <ac:spMkLst>
            <pc:docMk/>
            <pc:sldMk cId="0" sldId="262"/>
            <ac:spMk id="9" creationId="{00000000-0000-0000-0000-000000000000}"/>
          </ac:spMkLst>
        </pc:spChg>
      </pc:sldChg>
      <pc:sldChg chg="addSp modSp mod">
        <pc:chgData name="Sathish Murugan" userId="4dd56ecf41aa1750" providerId="LiveId" clId="{54018318-E7C8-4B56-AA36-088E00432C7F}" dt="2025-09-13T17:24:54.617" v="215" actId="20577"/>
        <pc:sldMkLst>
          <pc:docMk/>
          <pc:sldMk cId="0" sldId="264"/>
        </pc:sldMkLst>
        <pc:spChg chg="mod">
          <ac:chgData name="Sathish Murugan" userId="4dd56ecf41aa1750" providerId="LiveId" clId="{54018318-E7C8-4B56-AA36-088E00432C7F}" dt="2025-09-13T17:17:44.157" v="139" actId="113"/>
          <ac:spMkLst>
            <pc:docMk/>
            <pc:sldMk cId="0" sldId="264"/>
            <ac:spMk id="8" creationId="{00000000-0000-0000-0000-000000000000}"/>
          </ac:spMkLst>
        </pc:spChg>
        <pc:graphicFrameChg chg="add mod modGraphic">
          <ac:chgData name="Sathish Murugan" userId="4dd56ecf41aa1750" providerId="LiveId" clId="{54018318-E7C8-4B56-AA36-088E00432C7F}" dt="2025-09-13T17:24:54.617" v="215" actId="20577"/>
          <ac:graphicFrameMkLst>
            <pc:docMk/>
            <pc:sldMk cId="0" sldId="264"/>
            <ac:graphicFrameMk id="7" creationId="{498DD2DF-E541-04D9-9B77-BB9D2B8270C9}"/>
          </ac:graphicFrameMkLst>
        </pc:graphicFrameChg>
      </pc:sldChg>
      <pc:sldChg chg="modSp mod">
        <pc:chgData name="Sathish Murugan" userId="4dd56ecf41aa1750" providerId="LiveId" clId="{54018318-E7C8-4B56-AA36-088E00432C7F}" dt="2025-09-13T17:26:11.523" v="216" actId="6549"/>
        <pc:sldMkLst>
          <pc:docMk/>
          <pc:sldMk cId="0" sldId="265"/>
        </pc:sldMkLst>
        <pc:spChg chg="mod">
          <ac:chgData name="Sathish Murugan" userId="4dd56ecf41aa1750" providerId="LiveId" clId="{54018318-E7C8-4B56-AA36-088E00432C7F}" dt="2025-09-13T17:26:11.523" v="216" actId="6549"/>
          <ac:spMkLst>
            <pc:docMk/>
            <pc:sldMk cId="0" sldId="265"/>
            <ac:spMk id="11" creationId="{8292EB9A-6D5E-5A9B-E8E5-0A77756257BB}"/>
          </ac:spMkLst>
        </pc:spChg>
      </pc:sldChg>
      <pc:sldChg chg="modSp">
        <pc:chgData name="Sathish Murugan" userId="4dd56ecf41aa1750" providerId="LiveId" clId="{54018318-E7C8-4B56-AA36-088E00432C7F}" dt="2025-09-13T17:05:45.216" v="10"/>
        <pc:sldMkLst>
          <pc:docMk/>
          <pc:sldMk cId="2720660618" sldId="269"/>
        </pc:sldMkLst>
        <pc:spChg chg="mod">
          <ac:chgData name="Sathish Murugan" userId="4dd56ecf41aa1750" providerId="LiveId" clId="{54018318-E7C8-4B56-AA36-088E00432C7F}" dt="2025-09-13T17:05:45.216" v="10"/>
          <ac:spMkLst>
            <pc:docMk/>
            <pc:sldMk cId="2720660618" sldId="269"/>
            <ac:spMk id="2" creationId="{6E06195E-16D6-79D8-7A9F-F8EB1FE9E212}"/>
          </ac:spMkLst>
        </pc:spChg>
      </pc:sldChg>
      <pc:sldChg chg="addSp modSp mod">
        <pc:chgData name="Sathish Murugan" userId="4dd56ecf41aa1750" providerId="LiveId" clId="{54018318-E7C8-4B56-AA36-088E00432C7F}" dt="2025-09-13T17:13:43.618" v="111" actId="14100"/>
        <pc:sldMkLst>
          <pc:docMk/>
          <pc:sldMk cId="2903392474" sldId="270"/>
        </pc:sldMkLst>
        <pc:spChg chg="mod">
          <ac:chgData name="Sathish Murugan" userId="4dd56ecf41aa1750" providerId="LiveId" clId="{54018318-E7C8-4B56-AA36-088E00432C7F}" dt="2025-09-13T17:05:45.216" v="10"/>
          <ac:spMkLst>
            <pc:docMk/>
            <pc:sldMk cId="2903392474" sldId="270"/>
            <ac:spMk id="2" creationId="{5C6DC779-1985-B81D-8186-9FE04EACEFEE}"/>
          </ac:spMkLst>
        </pc:spChg>
        <pc:graphicFrameChg chg="add mod modGraphic">
          <ac:chgData name="Sathish Murugan" userId="4dd56ecf41aa1750" providerId="LiveId" clId="{54018318-E7C8-4B56-AA36-088E00432C7F}" dt="2025-09-13T17:13:43.618" v="111" actId="14100"/>
          <ac:graphicFrameMkLst>
            <pc:docMk/>
            <pc:sldMk cId="2903392474" sldId="270"/>
            <ac:graphicFrameMk id="3" creationId="{DFF745E9-691C-15BD-AC45-59A4BD454B99}"/>
          </ac:graphicFrameMkLst>
        </pc:graphicFrameChg>
      </pc:sldChg>
      <pc:sldChg chg="addSp modSp new mod">
        <pc:chgData name="Sathish Murugan" userId="4dd56ecf41aa1750" providerId="LiveId" clId="{54018318-E7C8-4B56-AA36-088E00432C7F}" dt="2025-09-13T17:30:19.621" v="248" actId="1076"/>
        <pc:sldMkLst>
          <pc:docMk/>
          <pc:sldMk cId="717870087" sldId="271"/>
        </pc:sldMkLst>
        <pc:spChg chg="mod">
          <ac:chgData name="Sathish Murugan" userId="4dd56ecf41aa1750" providerId="LiveId" clId="{54018318-E7C8-4B56-AA36-088E00432C7F}" dt="2025-09-13T17:28:06.039" v="233" actId="5793"/>
          <ac:spMkLst>
            <pc:docMk/>
            <pc:sldMk cId="717870087" sldId="271"/>
            <ac:spMk id="2" creationId="{03DA28B0-C747-19CB-0C58-9342663DDFDC}"/>
          </ac:spMkLst>
        </pc:spChg>
        <pc:picChg chg="add mod">
          <ac:chgData name="Sathish Murugan" userId="4dd56ecf41aa1750" providerId="LiveId" clId="{54018318-E7C8-4B56-AA36-088E00432C7F}" dt="2025-09-13T17:30:19.621" v="248" actId="1076"/>
          <ac:picMkLst>
            <pc:docMk/>
            <pc:sldMk cId="717870087" sldId="271"/>
            <ac:picMk id="4" creationId="{A6223BED-A9DD-2589-7B2C-2B1B213B08B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312449-4DCD-42FC-A6B5-816BF9DE9E60}"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IN"/>
        </a:p>
      </dgm:t>
    </dgm:pt>
    <dgm:pt modelId="{75B083B2-9688-4F70-9B98-FBD6F5996CF7}">
      <dgm:prSet phldrT="[Text]" phldr="0"/>
      <dgm:spPr/>
      <dgm:t>
        <a:bodyPr/>
        <a:lstStyle/>
        <a:p>
          <a:r>
            <a:rPr lang="en-IN" dirty="0"/>
            <a:t>HTML</a:t>
          </a:r>
        </a:p>
      </dgm:t>
    </dgm:pt>
    <dgm:pt modelId="{FDC41687-340B-4F32-AF8D-5AEE86464CE9}" type="parTrans" cxnId="{110AE36A-D988-4666-8F7B-1F795A9D73B8}">
      <dgm:prSet/>
      <dgm:spPr/>
      <dgm:t>
        <a:bodyPr/>
        <a:lstStyle/>
        <a:p>
          <a:endParaRPr lang="en-IN"/>
        </a:p>
      </dgm:t>
    </dgm:pt>
    <dgm:pt modelId="{B8B87E5A-5DD7-45F3-9DBC-296710AEF681}" type="sibTrans" cxnId="{110AE36A-D988-4666-8F7B-1F795A9D73B8}">
      <dgm:prSet/>
      <dgm:spPr>
        <a:ln>
          <a:solidFill>
            <a:schemeClr val="accent1">
              <a:lumMod val="20000"/>
              <a:lumOff val="80000"/>
            </a:schemeClr>
          </a:solidFill>
        </a:ln>
      </dgm:spPr>
      <dgm:t>
        <a:bodyPr/>
        <a:lstStyle/>
        <a:p>
          <a:r>
            <a:rPr lang="en-IN" dirty="0"/>
            <a:t>LAYOUT</a:t>
          </a:r>
        </a:p>
      </dgm:t>
    </dgm:pt>
    <dgm:pt modelId="{0CF23339-A1FA-453A-99EE-29AF0806E904}">
      <dgm:prSet phldrT="[Text]" phldr="0"/>
      <dgm:spPr/>
      <dgm:t>
        <a:bodyPr/>
        <a:lstStyle/>
        <a:p>
          <a:r>
            <a:rPr lang="en-IN" dirty="0"/>
            <a:t>.</a:t>
          </a:r>
        </a:p>
      </dgm:t>
    </dgm:pt>
    <dgm:pt modelId="{18D55FE1-E4E0-45D8-9A42-2C6B3B1C6E90}" type="parTrans" cxnId="{7A5FB047-EA85-442D-8380-6CEE0E143359}">
      <dgm:prSet/>
      <dgm:spPr/>
      <dgm:t>
        <a:bodyPr/>
        <a:lstStyle/>
        <a:p>
          <a:endParaRPr lang="en-IN"/>
        </a:p>
      </dgm:t>
    </dgm:pt>
    <dgm:pt modelId="{8C29738D-DF68-432F-9017-9689761DBB4D}" type="sibTrans" cxnId="{7A5FB047-EA85-442D-8380-6CEE0E143359}">
      <dgm:prSet/>
      <dgm:spPr/>
      <dgm:t>
        <a:bodyPr/>
        <a:lstStyle/>
        <a:p>
          <a:endParaRPr lang="en-IN"/>
        </a:p>
      </dgm:t>
    </dgm:pt>
    <dgm:pt modelId="{CAABBB10-4ECC-404F-8790-864D26D56FED}">
      <dgm:prSet phldrT="[Text]" phldr="0"/>
      <dgm:spPr/>
      <dgm:t>
        <a:bodyPr/>
        <a:lstStyle/>
        <a:p>
          <a:r>
            <a:rPr lang="en-IN" dirty="0"/>
            <a:t>DIGITAL</a:t>
          </a:r>
        </a:p>
        <a:p>
          <a:r>
            <a:rPr lang="en-IN" dirty="0"/>
            <a:t>PORTFO;IO</a:t>
          </a:r>
        </a:p>
      </dgm:t>
    </dgm:pt>
    <dgm:pt modelId="{332AE20A-CA20-497B-8119-4D150E475B6B}" type="parTrans" cxnId="{BF483A0D-545F-4C5F-83B5-60DA5B76DFD8}">
      <dgm:prSet/>
      <dgm:spPr/>
      <dgm:t>
        <a:bodyPr/>
        <a:lstStyle/>
        <a:p>
          <a:endParaRPr lang="en-IN"/>
        </a:p>
      </dgm:t>
    </dgm:pt>
    <dgm:pt modelId="{F9179A3A-5587-4904-907F-655CC657A2DB}" type="sibTrans" cxnId="{BF483A0D-545F-4C5F-83B5-60DA5B76DFD8}">
      <dgm:prSet/>
      <dgm:spPr/>
      <dgm:t>
        <a:bodyPr/>
        <a:lstStyle/>
        <a:p>
          <a:r>
            <a:rPr lang="en-IN" dirty="0"/>
            <a:t>PYTHON</a:t>
          </a:r>
        </a:p>
      </dgm:t>
    </dgm:pt>
    <dgm:pt modelId="{A577903F-D526-4275-991C-784D6183E9FB}">
      <dgm:prSet phldrT="[Text]" phldr="0"/>
      <dgm:spPr/>
      <dgm:t>
        <a:bodyPr/>
        <a:lstStyle/>
        <a:p>
          <a:r>
            <a:rPr lang="en-IN" dirty="0"/>
            <a:t>.</a:t>
          </a:r>
        </a:p>
      </dgm:t>
    </dgm:pt>
    <dgm:pt modelId="{59335BDC-E54D-481E-8E72-088501E3A0AA}" type="parTrans" cxnId="{C1479553-8322-4434-97A4-065C272CBE80}">
      <dgm:prSet/>
      <dgm:spPr/>
      <dgm:t>
        <a:bodyPr/>
        <a:lstStyle/>
        <a:p>
          <a:endParaRPr lang="en-IN"/>
        </a:p>
      </dgm:t>
    </dgm:pt>
    <dgm:pt modelId="{5216FF99-7A65-4104-8349-612996FED399}" type="sibTrans" cxnId="{C1479553-8322-4434-97A4-065C272CBE80}">
      <dgm:prSet/>
      <dgm:spPr/>
      <dgm:t>
        <a:bodyPr/>
        <a:lstStyle/>
        <a:p>
          <a:endParaRPr lang="en-IN"/>
        </a:p>
      </dgm:t>
    </dgm:pt>
    <dgm:pt modelId="{2ACA6F8F-A88F-47C1-8717-212980AFD593}">
      <dgm:prSet phldrT="[Text]" phldr="0"/>
      <dgm:spPr/>
      <dgm:t>
        <a:bodyPr/>
        <a:lstStyle/>
        <a:p>
          <a:r>
            <a:rPr lang="en-IN" dirty="0"/>
            <a:t>JS</a:t>
          </a:r>
        </a:p>
      </dgm:t>
    </dgm:pt>
    <dgm:pt modelId="{D8FDDC41-F8FE-44F9-8CC1-C3BF4CF476C0}" type="parTrans" cxnId="{4A5001CC-978F-42FE-96C7-E9E6B7BFBBAE}">
      <dgm:prSet/>
      <dgm:spPr/>
      <dgm:t>
        <a:bodyPr/>
        <a:lstStyle/>
        <a:p>
          <a:endParaRPr lang="en-IN"/>
        </a:p>
      </dgm:t>
    </dgm:pt>
    <dgm:pt modelId="{A7D9D753-FAEC-4E03-9D72-486F556DDCA4}" type="sibTrans" cxnId="{4A5001CC-978F-42FE-96C7-E9E6B7BFBBAE}">
      <dgm:prSet/>
      <dgm:spPr/>
      <dgm:t>
        <a:bodyPr/>
        <a:lstStyle/>
        <a:p>
          <a:r>
            <a:rPr lang="en-IN" dirty="0"/>
            <a:t>CSS</a:t>
          </a:r>
        </a:p>
      </dgm:t>
    </dgm:pt>
    <dgm:pt modelId="{41ED63F9-16C1-403E-894C-6FF26BCC6103}">
      <dgm:prSet phldrT="[Text]" phldr="0"/>
      <dgm:spPr/>
      <dgm:t>
        <a:bodyPr/>
        <a:lstStyle/>
        <a:p>
          <a:r>
            <a:rPr lang="en-IN" dirty="0"/>
            <a:t>.</a:t>
          </a:r>
        </a:p>
      </dgm:t>
    </dgm:pt>
    <dgm:pt modelId="{F0D22C5E-8992-4792-8DD2-C21603CE4C79}" type="parTrans" cxnId="{E143649B-7153-44B6-87D3-F5545F495FED}">
      <dgm:prSet/>
      <dgm:spPr/>
      <dgm:t>
        <a:bodyPr/>
        <a:lstStyle/>
        <a:p>
          <a:endParaRPr lang="en-IN"/>
        </a:p>
      </dgm:t>
    </dgm:pt>
    <dgm:pt modelId="{6B24EF17-A5DC-44ED-BCE5-ED6FFA217D94}" type="sibTrans" cxnId="{E143649B-7153-44B6-87D3-F5545F495FED}">
      <dgm:prSet/>
      <dgm:spPr/>
      <dgm:t>
        <a:bodyPr/>
        <a:lstStyle/>
        <a:p>
          <a:endParaRPr lang="en-IN"/>
        </a:p>
      </dgm:t>
    </dgm:pt>
    <dgm:pt modelId="{41900AF3-BF06-4763-A8FE-EE3E83FC7014}" type="pres">
      <dgm:prSet presAssocID="{C6312449-4DCD-42FC-A6B5-816BF9DE9E60}" presName="Name0" presStyleCnt="0">
        <dgm:presLayoutVars>
          <dgm:chMax/>
          <dgm:chPref/>
          <dgm:dir/>
          <dgm:animLvl val="lvl"/>
        </dgm:presLayoutVars>
      </dgm:prSet>
      <dgm:spPr/>
    </dgm:pt>
    <dgm:pt modelId="{49899FF5-D6FA-4FE2-9780-B8DA84594020}" type="pres">
      <dgm:prSet presAssocID="{75B083B2-9688-4F70-9B98-FBD6F5996CF7}" presName="composite" presStyleCnt="0"/>
      <dgm:spPr/>
    </dgm:pt>
    <dgm:pt modelId="{890236F2-94B4-4BFE-918D-E8FE63008BE5}" type="pres">
      <dgm:prSet presAssocID="{75B083B2-9688-4F70-9B98-FBD6F5996CF7}" presName="Parent1" presStyleLbl="node1" presStyleIdx="0" presStyleCnt="6">
        <dgm:presLayoutVars>
          <dgm:chMax val="1"/>
          <dgm:chPref val="1"/>
          <dgm:bulletEnabled val="1"/>
        </dgm:presLayoutVars>
      </dgm:prSet>
      <dgm:spPr/>
    </dgm:pt>
    <dgm:pt modelId="{491350FA-363F-4586-87E5-ED1C77EF0B3A}" type="pres">
      <dgm:prSet presAssocID="{75B083B2-9688-4F70-9B98-FBD6F5996CF7}" presName="Childtext1" presStyleLbl="revTx" presStyleIdx="0" presStyleCnt="3">
        <dgm:presLayoutVars>
          <dgm:chMax val="0"/>
          <dgm:chPref val="0"/>
          <dgm:bulletEnabled val="1"/>
        </dgm:presLayoutVars>
      </dgm:prSet>
      <dgm:spPr/>
    </dgm:pt>
    <dgm:pt modelId="{45ACDF91-2A57-407D-9002-1373DEAAB496}" type="pres">
      <dgm:prSet presAssocID="{75B083B2-9688-4F70-9B98-FBD6F5996CF7}" presName="BalanceSpacing" presStyleCnt="0"/>
      <dgm:spPr/>
    </dgm:pt>
    <dgm:pt modelId="{D0E4F622-1789-4C25-BB45-9EF376A7F169}" type="pres">
      <dgm:prSet presAssocID="{75B083B2-9688-4F70-9B98-FBD6F5996CF7}" presName="BalanceSpacing1" presStyleCnt="0"/>
      <dgm:spPr/>
    </dgm:pt>
    <dgm:pt modelId="{CF44ACEC-726F-49C5-8944-328E1AEB4DDF}" type="pres">
      <dgm:prSet presAssocID="{B8B87E5A-5DD7-45F3-9DBC-296710AEF681}" presName="Accent1Text" presStyleLbl="node1" presStyleIdx="1" presStyleCnt="6" custScaleX="108169" custScaleY="91960" custLinFactNeighborX="-4184" custLinFactNeighborY="175"/>
      <dgm:spPr/>
    </dgm:pt>
    <dgm:pt modelId="{08EA405D-3C3E-408A-9BD4-DCE607DAA83A}" type="pres">
      <dgm:prSet presAssocID="{B8B87E5A-5DD7-45F3-9DBC-296710AEF681}" presName="spaceBetweenRectangles" presStyleCnt="0"/>
      <dgm:spPr/>
    </dgm:pt>
    <dgm:pt modelId="{6806A1C5-27B6-4810-9296-5F78092CA323}" type="pres">
      <dgm:prSet presAssocID="{CAABBB10-4ECC-404F-8790-864D26D56FED}" presName="composite" presStyleCnt="0"/>
      <dgm:spPr/>
    </dgm:pt>
    <dgm:pt modelId="{0E9598DC-F6FB-48C8-941F-7D63E0392A68}" type="pres">
      <dgm:prSet presAssocID="{CAABBB10-4ECC-404F-8790-864D26D56FED}" presName="Parent1" presStyleLbl="node1" presStyleIdx="2" presStyleCnt="6">
        <dgm:presLayoutVars>
          <dgm:chMax val="1"/>
          <dgm:chPref val="1"/>
          <dgm:bulletEnabled val="1"/>
        </dgm:presLayoutVars>
      </dgm:prSet>
      <dgm:spPr/>
    </dgm:pt>
    <dgm:pt modelId="{023DE7A8-3D96-4342-B24E-8D1780474D64}" type="pres">
      <dgm:prSet presAssocID="{CAABBB10-4ECC-404F-8790-864D26D56FED}" presName="Childtext1" presStyleLbl="revTx" presStyleIdx="1" presStyleCnt="3">
        <dgm:presLayoutVars>
          <dgm:chMax val="0"/>
          <dgm:chPref val="0"/>
          <dgm:bulletEnabled val="1"/>
        </dgm:presLayoutVars>
      </dgm:prSet>
      <dgm:spPr/>
    </dgm:pt>
    <dgm:pt modelId="{10AAC4AB-DB99-49CB-9B79-4FE8E40E23E5}" type="pres">
      <dgm:prSet presAssocID="{CAABBB10-4ECC-404F-8790-864D26D56FED}" presName="BalanceSpacing" presStyleCnt="0"/>
      <dgm:spPr/>
    </dgm:pt>
    <dgm:pt modelId="{4AABAEC5-18A2-471C-8B63-9B5645B78B43}" type="pres">
      <dgm:prSet presAssocID="{CAABBB10-4ECC-404F-8790-864D26D56FED}" presName="BalanceSpacing1" presStyleCnt="0"/>
      <dgm:spPr/>
    </dgm:pt>
    <dgm:pt modelId="{B54A0815-8440-415F-A58F-A8EAAECF3963}" type="pres">
      <dgm:prSet presAssocID="{F9179A3A-5587-4904-907F-655CC657A2DB}" presName="Accent1Text" presStyleLbl="node1" presStyleIdx="3" presStyleCnt="6"/>
      <dgm:spPr/>
    </dgm:pt>
    <dgm:pt modelId="{D049A59C-95F9-4EB9-97A5-ADE70BEE1562}" type="pres">
      <dgm:prSet presAssocID="{F9179A3A-5587-4904-907F-655CC657A2DB}" presName="spaceBetweenRectangles" presStyleCnt="0"/>
      <dgm:spPr/>
    </dgm:pt>
    <dgm:pt modelId="{117E4B35-ADE1-4B77-8A43-B719EC5AC32E}" type="pres">
      <dgm:prSet presAssocID="{2ACA6F8F-A88F-47C1-8717-212980AFD593}" presName="composite" presStyleCnt="0"/>
      <dgm:spPr/>
    </dgm:pt>
    <dgm:pt modelId="{94EEA509-888E-4A66-A72B-73EE2DCE40FF}" type="pres">
      <dgm:prSet presAssocID="{2ACA6F8F-A88F-47C1-8717-212980AFD593}" presName="Parent1" presStyleLbl="node1" presStyleIdx="4" presStyleCnt="6">
        <dgm:presLayoutVars>
          <dgm:chMax val="1"/>
          <dgm:chPref val="1"/>
          <dgm:bulletEnabled val="1"/>
        </dgm:presLayoutVars>
      </dgm:prSet>
      <dgm:spPr/>
    </dgm:pt>
    <dgm:pt modelId="{C974293C-4F17-49CC-ADC5-E4F7BD1644A1}" type="pres">
      <dgm:prSet presAssocID="{2ACA6F8F-A88F-47C1-8717-212980AFD593}" presName="Childtext1" presStyleLbl="revTx" presStyleIdx="2" presStyleCnt="3">
        <dgm:presLayoutVars>
          <dgm:chMax val="0"/>
          <dgm:chPref val="0"/>
          <dgm:bulletEnabled val="1"/>
        </dgm:presLayoutVars>
      </dgm:prSet>
      <dgm:spPr/>
    </dgm:pt>
    <dgm:pt modelId="{7BEFF14C-42F5-4634-AFA9-21EFBE03A6DE}" type="pres">
      <dgm:prSet presAssocID="{2ACA6F8F-A88F-47C1-8717-212980AFD593}" presName="BalanceSpacing" presStyleCnt="0"/>
      <dgm:spPr/>
    </dgm:pt>
    <dgm:pt modelId="{14308CDA-9900-48FA-9BF6-18B5134B6D14}" type="pres">
      <dgm:prSet presAssocID="{2ACA6F8F-A88F-47C1-8717-212980AFD593}" presName="BalanceSpacing1" presStyleCnt="0"/>
      <dgm:spPr/>
    </dgm:pt>
    <dgm:pt modelId="{860B973F-3919-4559-9E37-38EC3660A06F}" type="pres">
      <dgm:prSet presAssocID="{A7D9D753-FAEC-4E03-9D72-486F556DDCA4}" presName="Accent1Text" presStyleLbl="node1" presStyleIdx="5" presStyleCnt="6"/>
      <dgm:spPr/>
    </dgm:pt>
  </dgm:ptLst>
  <dgm:cxnLst>
    <dgm:cxn modelId="{BF483A0D-545F-4C5F-83B5-60DA5B76DFD8}" srcId="{C6312449-4DCD-42FC-A6B5-816BF9DE9E60}" destId="{CAABBB10-4ECC-404F-8790-864D26D56FED}" srcOrd="1" destOrd="0" parTransId="{332AE20A-CA20-497B-8119-4D150E475B6B}" sibTransId="{F9179A3A-5587-4904-907F-655CC657A2DB}"/>
    <dgm:cxn modelId="{36C1C42B-FCA5-4865-AAA4-EDF63E751F7D}" type="presOf" srcId="{C6312449-4DCD-42FC-A6B5-816BF9DE9E60}" destId="{41900AF3-BF06-4763-A8FE-EE3E83FC7014}" srcOrd="0" destOrd="0" presId="urn:microsoft.com/office/officeart/2008/layout/AlternatingHexagons"/>
    <dgm:cxn modelId="{EB67EF2F-B967-4FE2-B214-8E1BBE9CECAF}" type="presOf" srcId="{0CF23339-A1FA-453A-99EE-29AF0806E904}" destId="{491350FA-363F-4586-87E5-ED1C77EF0B3A}" srcOrd="0" destOrd="0" presId="urn:microsoft.com/office/officeart/2008/layout/AlternatingHexagons"/>
    <dgm:cxn modelId="{7A5FB047-EA85-442D-8380-6CEE0E143359}" srcId="{75B083B2-9688-4F70-9B98-FBD6F5996CF7}" destId="{0CF23339-A1FA-453A-99EE-29AF0806E904}" srcOrd="0" destOrd="0" parTransId="{18D55FE1-E4E0-45D8-9A42-2C6B3B1C6E90}" sibTransId="{8C29738D-DF68-432F-9017-9689761DBB4D}"/>
    <dgm:cxn modelId="{110AE36A-D988-4666-8F7B-1F795A9D73B8}" srcId="{C6312449-4DCD-42FC-A6B5-816BF9DE9E60}" destId="{75B083B2-9688-4F70-9B98-FBD6F5996CF7}" srcOrd="0" destOrd="0" parTransId="{FDC41687-340B-4F32-AF8D-5AEE86464CE9}" sibTransId="{B8B87E5A-5DD7-45F3-9DBC-296710AEF681}"/>
    <dgm:cxn modelId="{2371966D-22BD-4C4D-8831-29E4899146C5}" type="presOf" srcId="{F9179A3A-5587-4904-907F-655CC657A2DB}" destId="{B54A0815-8440-415F-A58F-A8EAAECF3963}" srcOrd="0" destOrd="0" presId="urn:microsoft.com/office/officeart/2008/layout/AlternatingHexagons"/>
    <dgm:cxn modelId="{C1479553-8322-4434-97A4-065C272CBE80}" srcId="{CAABBB10-4ECC-404F-8790-864D26D56FED}" destId="{A577903F-D526-4275-991C-784D6183E9FB}" srcOrd="0" destOrd="0" parTransId="{59335BDC-E54D-481E-8E72-088501E3A0AA}" sibTransId="{5216FF99-7A65-4104-8349-612996FED399}"/>
    <dgm:cxn modelId="{0B2C847C-6902-493E-B6B5-F9FE307CF8B9}" type="presOf" srcId="{41ED63F9-16C1-403E-894C-6FF26BCC6103}" destId="{C974293C-4F17-49CC-ADC5-E4F7BD1644A1}" srcOrd="0" destOrd="0" presId="urn:microsoft.com/office/officeart/2008/layout/AlternatingHexagons"/>
    <dgm:cxn modelId="{9F876A86-242B-4A8D-B748-C44B594F5332}" type="presOf" srcId="{A577903F-D526-4275-991C-784D6183E9FB}" destId="{023DE7A8-3D96-4342-B24E-8D1780474D64}" srcOrd="0" destOrd="0" presId="urn:microsoft.com/office/officeart/2008/layout/AlternatingHexagons"/>
    <dgm:cxn modelId="{DBE9F598-EEC1-431B-98A9-772C785B320F}" type="presOf" srcId="{A7D9D753-FAEC-4E03-9D72-486F556DDCA4}" destId="{860B973F-3919-4559-9E37-38EC3660A06F}" srcOrd="0" destOrd="0" presId="urn:microsoft.com/office/officeart/2008/layout/AlternatingHexagons"/>
    <dgm:cxn modelId="{E143649B-7153-44B6-87D3-F5545F495FED}" srcId="{2ACA6F8F-A88F-47C1-8717-212980AFD593}" destId="{41ED63F9-16C1-403E-894C-6FF26BCC6103}" srcOrd="0" destOrd="0" parTransId="{F0D22C5E-8992-4792-8DD2-C21603CE4C79}" sibTransId="{6B24EF17-A5DC-44ED-BCE5-ED6FFA217D94}"/>
    <dgm:cxn modelId="{4A5001CC-978F-42FE-96C7-E9E6B7BFBBAE}" srcId="{C6312449-4DCD-42FC-A6B5-816BF9DE9E60}" destId="{2ACA6F8F-A88F-47C1-8717-212980AFD593}" srcOrd="2" destOrd="0" parTransId="{D8FDDC41-F8FE-44F9-8CC1-C3BF4CF476C0}" sibTransId="{A7D9D753-FAEC-4E03-9D72-486F556DDCA4}"/>
    <dgm:cxn modelId="{9F1004D3-B3A5-4894-BFB0-EC7AEA6D0055}" type="presOf" srcId="{CAABBB10-4ECC-404F-8790-864D26D56FED}" destId="{0E9598DC-F6FB-48C8-941F-7D63E0392A68}" srcOrd="0" destOrd="0" presId="urn:microsoft.com/office/officeart/2008/layout/AlternatingHexagons"/>
    <dgm:cxn modelId="{44B4E5EB-0B4B-4049-9904-151F330A0C37}" type="presOf" srcId="{2ACA6F8F-A88F-47C1-8717-212980AFD593}" destId="{94EEA509-888E-4A66-A72B-73EE2DCE40FF}" srcOrd="0" destOrd="0" presId="urn:microsoft.com/office/officeart/2008/layout/AlternatingHexagons"/>
    <dgm:cxn modelId="{6D43CDF4-E544-40D1-A34E-01D6AC4D11C1}" type="presOf" srcId="{75B083B2-9688-4F70-9B98-FBD6F5996CF7}" destId="{890236F2-94B4-4BFE-918D-E8FE63008BE5}" srcOrd="0" destOrd="0" presId="urn:microsoft.com/office/officeart/2008/layout/AlternatingHexagons"/>
    <dgm:cxn modelId="{EE5DF7FE-8952-4B77-BC09-A19BBB65B7FA}" type="presOf" srcId="{B8B87E5A-5DD7-45F3-9DBC-296710AEF681}" destId="{CF44ACEC-726F-49C5-8944-328E1AEB4DDF}" srcOrd="0" destOrd="0" presId="urn:microsoft.com/office/officeart/2008/layout/AlternatingHexagons"/>
    <dgm:cxn modelId="{AEAD29AD-EC72-426C-AB1E-F4618418E0C1}" type="presParOf" srcId="{41900AF3-BF06-4763-A8FE-EE3E83FC7014}" destId="{49899FF5-D6FA-4FE2-9780-B8DA84594020}" srcOrd="0" destOrd="0" presId="urn:microsoft.com/office/officeart/2008/layout/AlternatingHexagons"/>
    <dgm:cxn modelId="{AFA8C3C5-73A3-45AC-8906-0980589968D7}" type="presParOf" srcId="{49899FF5-D6FA-4FE2-9780-B8DA84594020}" destId="{890236F2-94B4-4BFE-918D-E8FE63008BE5}" srcOrd="0" destOrd="0" presId="urn:microsoft.com/office/officeart/2008/layout/AlternatingHexagons"/>
    <dgm:cxn modelId="{E7B4FE0F-D094-440E-A6FB-16D10E54B14D}" type="presParOf" srcId="{49899FF5-D6FA-4FE2-9780-B8DA84594020}" destId="{491350FA-363F-4586-87E5-ED1C77EF0B3A}" srcOrd="1" destOrd="0" presId="urn:microsoft.com/office/officeart/2008/layout/AlternatingHexagons"/>
    <dgm:cxn modelId="{6CC626FD-4536-4BD8-B476-513DAED395F8}" type="presParOf" srcId="{49899FF5-D6FA-4FE2-9780-B8DA84594020}" destId="{45ACDF91-2A57-407D-9002-1373DEAAB496}" srcOrd="2" destOrd="0" presId="urn:microsoft.com/office/officeart/2008/layout/AlternatingHexagons"/>
    <dgm:cxn modelId="{37FF17E4-93F8-45F4-9085-BD925C1BA74D}" type="presParOf" srcId="{49899FF5-D6FA-4FE2-9780-B8DA84594020}" destId="{D0E4F622-1789-4C25-BB45-9EF376A7F169}" srcOrd="3" destOrd="0" presId="urn:microsoft.com/office/officeart/2008/layout/AlternatingHexagons"/>
    <dgm:cxn modelId="{D7544682-141E-4571-A338-F5026C5B80CF}" type="presParOf" srcId="{49899FF5-D6FA-4FE2-9780-B8DA84594020}" destId="{CF44ACEC-726F-49C5-8944-328E1AEB4DDF}" srcOrd="4" destOrd="0" presId="urn:microsoft.com/office/officeart/2008/layout/AlternatingHexagons"/>
    <dgm:cxn modelId="{69CE2E8C-0DBF-43E9-A25E-DD742FF57A77}" type="presParOf" srcId="{41900AF3-BF06-4763-A8FE-EE3E83FC7014}" destId="{08EA405D-3C3E-408A-9BD4-DCE607DAA83A}" srcOrd="1" destOrd="0" presId="urn:microsoft.com/office/officeart/2008/layout/AlternatingHexagons"/>
    <dgm:cxn modelId="{0C48FBE7-F467-44D1-84DD-089CB04F0390}" type="presParOf" srcId="{41900AF3-BF06-4763-A8FE-EE3E83FC7014}" destId="{6806A1C5-27B6-4810-9296-5F78092CA323}" srcOrd="2" destOrd="0" presId="urn:microsoft.com/office/officeart/2008/layout/AlternatingHexagons"/>
    <dgm:cxn modelId="{14423AE2-966A-4ACF-86CE-86AAD8D86DA6}" type="presParOf" srcId="{6806A1C5-27B6-4810-9296-5F78092CA323}" destId="{0E9598DC-F6FB-48C8-941F-7D63E0392A68}" srcOrd="0" destOrd="0" presId="urn:microsoft.com/office/officeart/2008/layout/AlternatingHexagons"/>
    <dgm:cxn modelId="{C72B7E72-8F39-486E-A909-7ED69A1283E4}" type="presParOf" srcId="{6806A1C5-27B6-4810-9296-5F78092CA323}" destId="{023DE7A8-3D96-4342-B24E-8D1780474D64}" srcOrd="1" destOrd="0" presId="urn:microsoft.com/office/officeart/2008/layout/AlternatingHexagons"/>
    <dgm:cxn modelId="{C53A0611-A5BD-44D8-BCDF-42D2F11192DE}" type="presParOf" srcId="{6806A1C5-27B6-4810-9296-5F78092CA323}" destId="{10AAC4AB-DB99-49CB-9B79-4FE8E40E23E5}" srcOrd="2" destOrd="0" presId="urn:microsoft.com/office/officeart/2008/layout/AlternatingHexagons"/>
    <dgm:cxn modelId="{ADCDAB39-71FA-448B-BBE3-2B1CB2649AA6}" type="presParOf" srcId="{6806A1C5-27B6-4810-9296-5F78092CA323}" destId="{4AABAEC5-18A2-471C-8B63-9B5645B78B43}" srcOrd="3" destOrd="0" presId="urn:microsoft.com/office/officeart/2008/layout/AlternatingHexagons"/>
    <dgm:cxn modelId="{1BB74C9F-25E3-484B-91B6-CBC71DD41FAE}" type="presParOf" srcId="{6806A1C5-27B6-4810-9296-5F78092CA323}" destId="{B54A0815-8440-415F-A58F-A8EAAECF3963}" srcOrd="4" destOrd="0" presId="urn:microsoft.com/office/officeart/2008/layout/AlternatingHexagons"/>
    <dgm:cxn modelId="{F8E07CE3-55CA-4AFC-9AFD-ECCE8D1AB03D}" type="presParOf" srcId="{41900AF3-BF06-4763-A8FE-EE3E83FC7014}" destId="{D049A59C-95F9-4EB9-97A5-ADE70BEE1562}" srcOrd="3" destOrd="0" presId="urn:microsoft.com/office/officeart/2008/layout/AlternatingHexagons"/>
    <dgm:cxn modelId="{F96DB10A-7AE6-4988-ABB4-8D2EB87E3849}" type="presParOf" srcId="{41900AF3-BF06-4763-A8FE-EE3E83FC7014}" destId="{117E4B35-ADE1-4B77-8A43-B719EC5AC32E}" srcOrd="4" destOrd="0" presId="urn:microsoft.com/office/officeart/2008/layout/AlternatingHexagons"/>
    <dgm:cxn modelId="{DAFF979A-1F45-432B-B6F8-1216D9534275}" type="presParOf" srcId="{117E4B35-ADE1-4B77-8A43-B719EC5AC32E}" destId="{94EEA509-888E-4A66-A72B-73EE2DCE40FF}" srcOrd="0" destOrd="0" presId="urn:microsoft.com/office/officeart/2008/layout/AlternatingHexagons"/>
    <dgm:cxn modelId="{DCE56EDD-5670-4B02-8415-ABA0FB63163D}" type="presParOf" srcId="{117E4B35-ADE1-4B77-8A43-B719EC5AC32E}" destId="{C974293C-4F17-49CC-ADC5-E4F7BD1644A1}" srcOrd="1" destOrd="0" presId="urn:microsoft.com/office/officeart/2008/layout/AlternatingHexagons"/>
    <dgm:cxn modelId="{6330ABE0-79D0-49ED-B7F1-C7388A6D9758}" type="presParOf" srcId="{117E4B35-ADE1-4B77-8A43-B719EC5AC32E}" destId="{7BEFF14C-42F5-4634-AFA9-21EFBE03A6DE}" srcOrd="2" destOrd="0" presId="urn:microsoft.com/office/officeart/2008/layout/AlternatingHexagons"/>
    <dgm:cxn modelId="{877B17E9-8C94-4014-92D6-CAEBB22A9A5F}" type="presParOf" srcId="{117E4B35-ADE1-4B77-8A43-B719EC5AC32E}" destId="{14308CDA-9900-48FA-9BF6-18B5134B6D14}" srcOrd="3" destOrd="0" presId="urn:microsoft.com/office/officeart/2008/layout/AlternatingHexagons"/>
    <dgm:cxn modelId="{926EF72E-F636-47B8-90D5-140284DE9C31}" type="presParOf" srcId="{117E4B35-ADE1-4B77-8A43-B719EC5AC32E}" destId="{860B973F-3919-4559-9E37-38EC3660A06F}"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0236F2-94B4-4BFE-918D-E8FE63008BE5}">
      <dsp:nvSpPr>
        <dsp:cNvPr id="0" name=""/>
        <dsp:cNvSpPr/>
      </dsp:nvSpPr>
      <dsp:spPr>
        <a:xfrm rot="5400000">
          <a:off x="3129522" y="129241"/>
          <a:ext cx="1949448" cy="1696020"/>
        </a:xfrm>
        <a:prstGeom prst="hexagon">
          <a:avLst>
            <a:gd name="adj" fmla="val 25000"/>
            <a:gd name="vf" fmla="val 1154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t>HTML</a:t>
          </a:r>
        </a:p>
      </dsp:txBody>
      <dsp:txXfrm rot="-5400000">
        <a:off x="3520532" y="306316"/>
        <a:ext cx="1167428" cy="1341870"/>
      </dsp:txXfrm>
    </dsp:sp>
    <dsp:sp modelId="{491350FA-363F-4586-87E5-ED1C77EF0B3A}">
      <dsp:nvSpPr>
        <dsp:cNvPr id="0" name=""/>
        <dsp:cNvSpPr/>
      </dsp:nvSpPr>
      <dsp:spPr>
        <a:xfrm>
          <a:off x="5003722" y="392417"/>
          <a:ext cx="2175584" cy="1169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dirty="0"/>
            <a:t>.</a:t>
          </a:r>
        </a:p>
      </dsp:txBody>
      <dsp:txXfrm>
        <a:off x="5003722" y="392417"/>
        <a:ext cx="2175584" cy="1169669"/>
      </dsp:txXfrm>
    </dsp:sp>
    <dsp:sp modelId="{CF44ACEC-726F-49C5-8944-328E1AEB4DDF}">
      <dsp:nvSpPr>
        <dsp:cNvPr id="0" name=""/>
        <dsp:cNvSpPr/>
      </dsp:nvSpPr>
      <dsp:spPr>
        <a:xfrm rot="5400000">
          <a:off x="1305227" y="63379"/>
          <a:ext cx="1792712" cy="1834568"/>
        </a:xfrm>
        <a:prstGeom prst="hexagon">
          <a:avLst>
            <a:gd name="adj" fmla="val 25000"/>
            <a:gd name="vf" fmla="val 115470"/>
          </a:avLst>
        </a:prstGeom>
        <a:solidFill>
          <a:schemeClr val="accent1">
            <a:hueOff val="0"/>
            <a:satOff val="0"/>
            <a:lumOff val="0"/>
            <a:alphaOff val="0"/>
          </a:schemeClr>
        </a:solidFill>
        <a:ln w="15875" cap="flat" cmpd="sng" algn="ctr">
          <a:solidFill>
            <a:schemeClr val="accent1">
              <a:lumMod val="20000"/>
              <a:lumOff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r>
            <a:rPr lang="en-IN" sz="2300" kern="1200" dirty="0"/>
            <a:t>LAYOUT</a:t>
          </a:r>
        </a:p>
      </dsp:txBody>
      <dsp:txXfrm rot="-5400000">
        <a:off x="1590060" y="383092"/>
        <a:ext cx="1223046" cy="1195142"/>
      </dsp:txXfrm>
    </dsp:sp>
    <dsp:sp modelId="{0E9598DC-F6FB-48C8-941F-7D63E0392A68}">
      <dsp:nvSpPr>
        <dsp:cNvPr id="0" name=""/>
        <dsp:cNvSpPr/>
      </dsp:nvSpPr>
      <dsp:spPr>
        <a:xfrm rot="5400000">
          <a:off x="2210162" y="1783933"/>
          <a:ext cx="1949448" cy="1696020"/>
        </a:xfrm>
        <a:prstGeom prst="hexagon">
          <a:avLst>
            <a:gd name="adj" fmla="val 25000"/>
            <a:gd name="vf" fmla="val 1154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t>DIGITAL</a:t>
          </a:r>
        </a:p>
        <a:p>
          <a:pPr marL="0" lvl="0" indent="0" algn="ctr" defTabSz="666750">
            <a:lnSpc>
              <a:spcPct val="90000"/>
            </a:lnSpc>
            <a:spcBef>
              <a:spcPct val="0"/>
            </a:spcBef>
            <a:spcAft>
              <a:spcPct val="35000"/>
            </a:spcAft>
            <a:buNone/>
          </a:pPr>
          <a:r>
            <a:rPr lang="en-IN" sz="1500" kern="1200" dirty="0"/>
            <a:t>PORTFO;IO</a:t>
          </a:r>
        </a:p>
      </dsp:txBody>
      <dsp:txXfrm rot="-5400000">
        <a:off x="2601172" y="1961008"/>
        <a:ext cx="1167428" cy="1341870"/>
      </dsp:txXfrm>
    </dsp:sp>
    <dsp:sp modelId="{023DE7A8-3D96-4342-B24E-8D1780474D64}">
      <dsp:nvSpPr>
        <dsp:cNvPr id="0" name=""/>
        <dsp:cNvSpPr/>
      </dsp:nvSpPr>
      <dsp:spPr>
        <a:xfrm>
          <a:off x="161292" y="2047109"/>
          <a:ext cx="2105404" cy="1169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r" defTabSz="666750">
            <a:lnSpc>
              <a:spcPct val="90000"/>
            </a:lnSpc>
            <a:spcBef>
              <a:spcPct val="0"/>
            </a:spcBef>
            <a:spcAft>
              <a:spcPct val="35000"/>
            </a:spcAft>
            <a:buNone/>
          </a:pPr>
          <a:r>
            <a:rPr lang="en-IN" sz="1500" kern="1200" dirty="0"/>
            <a:t>.</a:t>
          </a:r>
        </a:p>
      </dsp:txBody>
      <dsp:txXfrm>
        <a:off x="161292" y="2047109"/>
        <a:ext cx="2105404" cy="1169669"/>
      </dsp:txXfrm>
    </dsp:sp>
    <dsp:sp modelId="{B54A0815-8440-415F-A58F-A8EAAECF3963}">
      <dsp:nvSpPr>
        <dsp:cNvPr id="0" name=""/>
        <dsp:cNvSpPr/>
      </dsp:nvSpPr>
      <dsp:spPr>
        <a:xfrm rot="5400000">
          <a:off x="4041864" y="1783933"/>
          <a:ext cx="1949448" cy="1696020"/>
        </a:xfrm>
        <a:prstGeom prst="hexagon">
          <a:avLst>
            <a:gd name="adj" fmla="val 25000"/>
            <a:gd name="vf" fmla="val 1154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r>
            <a:rPr lang="en-IN" sz="2200" kern="1200" dirty="0"/>
            <a:t>PYTHON</a:t>
          </a:r>
        </a:p>
      </dsp:txBody>
      <dsp:txXfrm rot="-5400000">
        <a:off x="4432874" y="1961008"/>
        <a:ext cx="1167428" cy="1341870"/>
      </dsp:txXfrm>
    </dsp:sp>
    <dsp:sp modelId="{94EEA509-888E-4A66-A72B-73EE2DCE40FF}">
      <dsp:nvSpPr>
        <dsp:cNvPr id="0" name=""/>
        <dsp:cNvSpPr/>
      </dsp:nvSpPr>
      <dsp:spPr>
        <a:xfrm rot="5400000">
          <a:off x="3129522" y="3438625"/>
          <a:ext cx="1949448" cy="1696020"/>
        </a:xfrm>
        <a:prstGeom prst="hexagon">
          <a:avLst>
            <a:gd name="adj" fmla="val 25000"/>
            <a:gd name="vf" fmla="val 1154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t>JS</a:t>
          </a:r>
        </a:p>
      </dsp:txBody>
      <dsp:txXfrm rot="-5400000">
        <a:off x="3520532" y="3615700"/>
        <a:ext cx="1167428" cy="1341870"/>
      </dsp:txXfrm>
    </dsp:sp>
    <dsp:sp modelId="{C974293C-4F17-49CC-ADC5-E4F7BD1644A1}">
      <dsp:nvSpPr>
        <dsp:cNvPr id="0" name=""/>
        <dsp:cNvSpPr/>
      </dsp:nvSpPr>
      <dsp:spPr>
        <a:xfrm>
          <a:off x="5003722" y="3701801"/>
          <a:ext cx="2175584" cy="1169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dirty="0"/>
            <a:t>.</a:t>
          </a:r>
        </a:p>
      </dsp:txBody>
      <dsp:txXfrm>
        <a:off x="5003722" y="3701801"/>
        <a:ext cx="2175584" cy="1169669"/>
      </dsp:txXfrm>
    </dsp:sp>
    <dsp:sp modelId="{860B973F-3919-4559-9E37-38EC3660A06F}">
      <dsp:nvSpPr>
        <dsp:cNvPr id="0" name=""/>
        <dsp:cNvSpPr/>
      </dsp:nvSpPr>
      <dsp:spPr>
        <a:xfrm rot="5400000">
          <a:off x="1297821" y="3438625"/>
          <a:ext cx="1949448" cy="1696020"/>
        </a:xfrm>
        <a:prstGeom prst="hexagon">
          <a:avLst>
            <a:gd name="adj" fmla="val 25000"/>
            <a:gd name="vf" fmla="val 1154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IN" sz="3600" kern="1200" dirty="0"/>
            <a:t>CSS</a:t>
          </a:r>
        </a:p>
      </dsp:txBody>
      <dsp:txXfrm rot="-5400000">
        <a:off x="1688831" y="3615700"/>
        <a:ext cx="1167428" cy="1341870"/>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84B86612-B127-4CD0-BF15-66D49A7175F7}" type="datetimeFigureOut">
              <a:rPr lang="en-IN" smtClean="0"/>
              <a:t>14-09-2025</a:t>
            </a:fld>
            <a:endParaRPr lang="en-IN"/>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F7F439ED-1E90-4106-847A-8EF19031FE2F}" type="slidenum">
              <a:rPr lang="en-IN" smtClean="0"/>
              <a:t>‹#›</a:t>
            </a:fld>
            <a:endParaRPr lang="en-IN"/>
          </a:p>
        </p:txBody>
      </p:sp>
    </p:spTree>
    <p:extLst>
      <p:ext uri="{BB962C8B-B14F-4D97-AF65-F5344CB8AC3E}">
        <p14:creationId xmlns:p14="http://schemas.microsoft.com/office/powerpoint/2010/main" val="2918557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7F439ED-1E90-4106-847A-8EF19031FE2F}" type="slidenum">
              <a:rPr lang="en-IN" smtClean="0"/>
              <a:t>1</a:t>
            </a:fld>
            <a:endParaRPr lang="en-IN"/>
          </a:p>
        </p:txBody>
      </p:sp>
    </p:spTree>
    <p:extLst>
      <p:ext uri="{BB962C8B-B14F-4D97-AF65-F5344CB8AC3E}">
        <p14:creationId xmlns:p14="http://schemas.microsoft.com/office/powerpoint/2010/main" val="4043535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1D8BD707-D9CF-40AE-B4C6-C98DA3205C09}" type="datetimeFigureOut">
              <a:rPr lang="en-US" smtClean="0"/>
              <a:t>9/14/2025</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pPr marL="38100">
              <a:lnSpc>
                <a:spcPct val="100000"/>
              </a:lnSpc>
              <a:spcBef>
                <a:spcPts val="55"/>
              </a:spcBef>
            </a:pPr>
            <a:fld id="{81D60167-4931-47E6-BA6A-407CBD079E47}" type="slidenum">
              <a:rPr lang="en-IN" spc="10" smtClean="0"/>
              <a:t>‹#›</a:t>
            </a:fld>
            <a:endParaRPr lang="en-IN" spc="10"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0598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9/14/2025</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3048079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9/14/2025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726853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9/14/2025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314679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9/14/2025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19226907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9/14/2025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38838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9/14/2025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961590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9/14/2025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41057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9/14/2025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79264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195574" y="2067305"/>
            <a:ext cx="5800851" cy="518160"/>
          </a:xfrm>
          <a:prstGeom prst="rect">
            <a:avLst/>
          </a:prstGeom>
        </p:spPr>
        <p:txBody>
          <a:bodyPr wrap="square" lIns="0" tIns="0" rIns="0" bIns="0">
            <a:spAutoFit/>
          </a:bodyPr>
          <a:lstStyle>
            <a:lvl1pPr>
              <a:defRPr sz="3200" b="0" i="0">
                <a:solidFill>
                  <a:schemeClr val="tx1"/>
                </a:solidFill>
                <a:latin typeface="Trebuchet MS"/>
                <a:cs typeface="Trebuchet MS"/>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9/14/2025</a:t>
            </a:fld>
            <a:endParaRPr lang="en-US"/>
          </a:p>
        </p:txBody>
      </p:sp>
      <p:sp>
        <p:nvSpPr>
          <p:cNvPr id="6" name="Holder 6"/>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extLst>
      <p:ext uri="{BB962C8B-B14F-4D97-AF65-F5344CB8AC3E}">
        <p14:creationId xmlns:p14="http://schemas.microsoft.com/office/powerpoint/2010/main" val="3279992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9/14/2025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1820630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9/14/2025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9370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9/14/2025</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3875605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9/14/2025</a:t>
            </a:fld>
            <a:endParaRPr lang="en-US"/>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2299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9/14/2025</a:t>
            </a:fld>
            <a:endParaRPr lang="en-US"/>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13382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9/14/2025</a:t>
            </a:fld>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2864413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9/14/2025</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338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9/14/2025</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1549174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D8BD707-D9CF-40AE-B4C6-C98DA3205C09}" type="datetimeFigureOut">
              <a:rPr lang="en-US" smtClean="0"/>
              <a:t>9/14/2025</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1724402825"/>
      </p:ext>
    </p:extLst>
  </p:cSld>
  <p:clrMap bg1="lt1" tx1="dk1" bg2="lt2" tx2="dk2" accent1="accent1" accent2="accent2" accent3="accent3" accent4="accent4" accent5="accent5" accent6="accent6" hlink="hlink" folHlink="folHlink"/>
  <p:sldLayoutIdLst>
    <p:sldLayoutId id="2147484293" r:id="rId1"/>
    <p:sldLayoutId id="2147484294" r:id="rId2"/>
    <p:sldLayoutId id="2147484295" r:id="rId3"/>
    <p:sldLayoutId id="2147484296" r:id="rId4"/>
    <p:sldLayoutId id="2147484297" r:id="rId5"/>
    <p:sldLayoutId id="2147484298" r:id="rId6"/>
    <p:sldLayoutId id="2147484299" r:id="rId7"/>
    <p:sldLayoutId id="2147484300" r:id="rId8"/>
    <p:sldLayoutId id="2147484301" r:id="rId9"/>
    <p:sldLayoutId id="2147484302" r:id="rId10"/>
    <p:sldLayoutId id="2147484303" r:id="rId11"/>
    <p:sldLayoutId id="2147484304" r:id="rId12"/>
    <p:sldLayoutId id="2147484305" r:id="rId13"/>
    <p:sldLayoutId id="2147484306" r:id="rId14"/>
    <p:sldLayoutId id="2147484307" r:id="rId15"/>
    <p:sldLayoutId id="2147484308" r:id="rId16"/>
    <p:sldLayoutId id="2147484309" r:id="rId17"/>
    <p:sldLayoutId id="2147484310" r:id="rId18"/>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9.png"/><Relationship Id="rId4" Type="http://schemas.microsoft.com/office/2017/06/relationships/model3d" Target="../media/model3d1.glb"/></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7/06/relationships/model3d" Target="../media/model3d2.glb"/><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9.png"/><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object 2"/>
          <p:cNvGrpSpPr/>
          <p:nvPr/>
        </p:nvGrpSpPr>
        <p:grpSpPr>
          <a:xfrm>
            <a:off x="876299" y="990600"/>
            <a:ext cx="1743075" cy="1333500"/>
            <a:chOff x="742950" y="1104900"/>
            <a:chExt cx="1743075" cy="1333500"/>
          </a:xfrm>
        </p:grpSpPr>
        <p:sp>
          <p:nvSpPr>
            <p:cNvPr id="3" name="object 3"/>
            <p:cNvSpPr/>
            <p:nvPr/>
          </p:nvSpPr>
          <p:spPr>
            <a:xfrm>
              <a:off x="742950" y="1381125"/>
              <a:ext cx="1228725" cy="1057275"/>
            </a:xfrm>
            <a:custGeom>
              <a:avLst/>
              <a:gdLst/>
              <a:ahLst/>
              <a:cxnLst/>
              <a:rect l="l" t="t" r="r" b="b"/>
              <a:pathLst>
                <a:path w="1228725" h="1057275">
                  <a:moveTo>
                    <a:pt x="964438" y="0"/>
                  </a:moveTo>
                  <a:lnTo>
                    <a:pt x="264312" y="0"/>
                  </a:lnTo>
                  <a:lnTo>
                    <a:pt x="0" y="528701"/>
                  </a:lnTo>
                  <a:lnTo>
                    <a:pt x="264312" y="1057275"/>
                  </a:lnTo>
                  <a:lnTo>
                    <a:pt x="964438" y="1057275"/>
                  </a:lnTo>
                  <a:lnTo>
                    <a:pt x="1228725" y="528701"/>
                  </a:lnTo>
                  <a:lnTo>
                    <a:pt x="964438" y="0"/>
                  </a:lnTo>
                  <a:close/>
                </a:path>
              </a:pathLst>
            </a:custGeom>
            <a:solidFill>
              <a:srgbClr val="5FCAEE"/>
            </a:solidFill>
          </p:spPr>
          <p:txBody>
            <a:bodyPr wrap="square" lIns="0" tIns="0" rIns="0" bIns="0" rtlCol="0"/>
            <a:lstStyle/>
            <a:p>
              <a:endParaRPr/>
            </a:p>
          </p:txBody>
        </p:sp>
        <p:sp>
          <p:nvSpPr>
            <p:cNvPr id="4" name="object 4"/>
            <p:cNvSpPr/>
            <p:nvPr/>
          </p:nvSpPr>
          <p:spPr>
            <a:xfrm>
              <a:off x="1838325" y="1104900"/>
              <a:ext cx="647700" cy="561975"/>
            </a:xfrm>
            <a:custGeom>
              <a:avLst/>
              <a:gdLst/>
              <a:ahLst/>
              <a:cxnLst/>
              <a:rect l="l" t="t" r="r" b="b"/>
              <a:pathLst>
                <a:path w="647700" h="561975">
                  <a:moveTo>
                    <a:pt x="507238" y="0"/>
                  </a:moveTo>
                  <a:lnTo>
                    <a:pt x="140462" y="0"/>
                  </a:lnTo>
                  <a:lnTo>
                    <a:pt x="0" y="280924"/>
                  </a:lnTo>
                  <a:lnTo>
                    <a:pt x="140462" y="561975"/>
                  </a:lnTo>
                  <a:lnTo>
                    <a:pt x="507238" y="561975"/>
                  </a:lnTo>
                  <a:lnTo>
                    <a:pt x="647700" y="280924"/>
                  </a:lnTo>
                  <a:lnTo>
                    <a:pt x="507238" y="0"/>
                  </a:lnTo>
                  <a:close/>
                </a:path>
              </a:pathLst>
            </a:custGeom>
            <a:solidFill>
              <a:srgbClr val="2D936B"/>
            </a:solidFill>
          </p:spPr>
          <p:txBody>
            <a:bodyPr wrap="square" lIns="0" tIns="0" rIns="0" bIns="0" rtlCol="0"/>
            <a:lstStyle/>
            <a:p>
              <a:endParaRPr/>
            </a:p>
          </p:txBody>
        </p:sp>
      </p:grpSp>
      <p:sp>
        <p:nvSpPr>
          <p:cNvPr id="5" name="object 5"/>
          <p:cNvSpPr/>
          <p:nvPr/>
        </p:nvSpPr>
        <p:spPr>
          <a:xfrm>
            <a:off x="3752850" y="1190625"/>
            <a:ext cx="1666875" cy="1438275"/>
          </a:xfrm>
          <a:custGeom>
            <a:avLst/>
            <a:gdLst/>
            <a:ahLst/>
            <a:cxnLst/>
            <a:rect l="l" t="t" r="r" b="b"/>
            <a:pathLst>
              <a:path w="1666875" h="1438275">
                <a:moveTo>
                  <a:pt x="1307338" y="0"/>
                </a:moveTo>
                <a:lnTo>
                  <a:pt x="359537" y="0"/>
                </a:lnTo>
                <a:lnTo>
                  <a:pt x="0" y="719074"/>
                </a:lnTo>
                <a:lnTo>
                  <a:pt x="359537" y="1438275"/>
                </a:lnTo>
                <a:lnTo>
                  <a:pt x="1307338" y="1438275"/>
                </a:lnTo>
                <a:lnTo>
                  <a:pt x="1666875" y="719074"/>
                </a:lnTo>
                <a:lnTo>
                  <a:pt x="1307338" y="0"/>
                </a:lnTo>
                <a:close/>
              </a:path>
            </a:pathLst>
          </a:custGeom>
          <a:solidFill>
            <a:srgbClr val="42D0A1"/>
          </a:solidFill>
        </p:spPr>
        <p:txBody>
          <a:bodyPr wrap="square" lIns="0" tIns="0" rIns="0" bIns="0" rtlCol="0"/>
          <a:lstStyle/>
          <a:p>
            <a:endParaRPr/>
          </a:p>
        </p:txBody>
      </p:sp>
      <p:sp>
        <p:nvSpPr>
          <p:cNvPr id="6" name="object 6"/>
          <p:cNvSpPr/>
          <p:nvPr/>
        </p:nvSpPr>
        <p:spPr>
          <a:xfrm>
            <a:off x="3800475" y="5229225"/>
            <a:ext cx="723900" cy="619125"/>
          </a:xfrm>
          <a:custGeom>
            <a:avLst/>
            <a:gdLst/>
            <a:ahLst/>
            <a:cxnLst/>
            <a:rect l="l" t="t" r="r" b="b"/>
            <a:pathLst>
              <a:path w="723900" h="619125">
                <a:moveTo>
                  <a:pt x="569087" y="0"/>
                </a:moveTo>
                <a:lnTo>
                  <a:pt x="154812" y="0"/>
                </a:lnTo>
                <a:lnTo>
                  <a:pt x="0" y="309625"/>
                </a:lnTo>
                <a:lnTo>
                  <a:pt x="154812" y="619125"/>
                </a:lnTo>
                <a:lnTo>
                  <a:pt x="569087" y="619125"/>
                </a:lnTo>
                <a:lnTo>
                  <a:pt x="723900" y="309625"/>
                </a:lnTo>
                <a:lnTo>
                  <a:pt x="569087" y="0"/>
                </a:lnTo>
                <a:close/>
              </a:path>
            </a:pathLst>
          </a:custGeom>
          <a:solidFill>
            <a:srgbClr val="42AF51"/>
          </a:solidFill>
        </p:spPr>
        <p:txBody>
          <a:bodyPr wrap="square" lIns="0" tIns="0" rIns="0" bIns="0" rtlCol="0"/>
          <a:lstStyle/>
          <a:p>
            <a:endParaRPr/>
          </a:p>
        </p:txBody>
      </p:sp>
      <p:sp>
        <p:nvSpPr>
          <p:cNvPr id="7" name="object 7"/>
          <p:cNvSpPr txBox="1">
            <a:spLocks noGrp="1"/>
          </p:cNvSpPr>
          <p:nvPr>
            <p:ph type="ctrTitle"/>
          </p:nvPr>
        </p:nvSpPr>
        <p:spPr>
          <a:xfrm>
            <a:off x="1523999" y="19665"/>
            <a:ext cx="7629525" cy="1001556"/>
          </a:xfrm>
          <a:prstGeom prst="rect">
            <a:avLst/>
          </a:prstGeom>
        </p:spPr>
        <p:txBody>
          <a:bodyPr vert="horz" wrap="square" lIns="0" tIns="16510" rIns="0" bIns="0" rtlCol="0">
            <a:spAutoFit/>
          </a:bodyPr>
          <a:lstStyle/>
          <a:p>
            <a:pPr marL="3213735">
              <a:spcBef>
                <a:spcPts val="130"/>
              </a:spcBef>
            </a:pPr>
            <a:r>
              <a:rPr lang="en-US" b="1" i="0" dirty="0">
                <a:solidFill>
                  <a:srgbClr val="0F0F0F"/>
                </a:solidFill>
                <a:effectLst/>
                <a:latin typeface="Times New Roman" panose="02020603050405020304" pitchFamily="18" charset="0"/>
                <a:cs typeface="Times New Roman" panose="02020603050405020304" pitchFamily="18" charset="0"/>
              </a:rPr>
              <a:t>Digital Portfolio </a:t>
            </a:r>
            <a:br>
              <a:rPr lang="en-US" b="1" i="0" dirty="0">
                <a:solidFill>
                  <a:srgbClr val="0F0F0F"/>
                </a:solidFill>
                <a:effectLst/>
                <a:latin typeface="Roboto" panose="020F0502020204030204" pitchFamily="2" charset="0"/>
              </a:rPr>
            </a:br>
            <a:endParaRPr spc="15" dirty="0"/>
          </a:p>
        </p:txBody>
      </p:sp>
      <p:sp>
        <p:nvSpPr>
          <p:cNvPr id="11" name="object 11"/>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1</a:t>
            </a:fld>
            <a:endParaRPr spc="10" dirty="0"/>
          </a:p>
        </p:txBody>
      </p:sp>
      <p:pic>
        <p:nvPicPr>
          <p:cNvPr id="9" name="object 9"/>
          <p:cNvPicPr/>
          <p:nvPr/>
        </p:nvPicPr>
        <p:blipFill>
          <a:blip r:embed="rId3" cstate="print"/>
          <a:stretch>
            <a:fillRect/>
          </a:stretch>
        </p:blipFill>
        <p:spPr>
          <a:xfrm>
            <a:off x="676275" y="6467475"/>
            <a:ext cx="2143125" cy="200025"/>
          </a:xfrm>
          <a:prstGeom prst="rect">
            <a:avLst/>
          </a:prstGeom>
        </p:spPr>
      </p:pic>
      <p:sp>
        <p:nvSpPr>
          <p:cNvPr id="14" name="TextBox 13">
            <a:extLst>
              <a:ext uri="{FF2B5EF4-FFF2-40B4-BE49-F238E27FC236}">
                <a16:creationId xmlns:a16="http://schemas.microsoft.com/office/drawing/2014/main" id="{D55ADE35-C35B-07C1-F5AA-C33B3DDB802E}"/>
              </a:ext>
            </a:extLst>
          </p:cNvPr>
          <p:cNvSpPr txBox="1"/>
          <p:nvPr/>
        </p:nvSpPr>
        <p:spPr>
          <a:xfrm>
            <a:off x="1464468" y="2874504"/>
            <a:ext cx="11158539" cy="1938992"/>
          </a:xfrm>
          <a:prstGeom prst="rect">
            <a:avLst/>
          </a:prstGeom>
          <a:noFill/>
        </p:spPr>
        <p:txBody>
          <a:bodyPr wrap="square" lIns="91440" tIns="45720" rIns="91440" bIns="45720" rtlCol="0" anchor="t">
            <a:spAutoFit/>
          </a:bodyPr>
          <a:lstStyle/>
          <a:p>
            <a:r>
              <a:rPr lang="en-US" sz="2400" dirty="0"/>
              <a:t>STUDENT NAME:   </a:t>
            </a:r>
            <a:r>
              <a:rPr lang="en-US" sz="2400" dirty="0">
                <a:solidFill>
                  <a:schemeClr val="accent5">
                    <a:lumMod val="75000"/>
                  </a:schemeClr>
                </a:solidFill>
              </a:rPr>
              <a:t> </a:t>
            </a:r>
            <a:r>
              <a:rPr lang="en-US" sz="2400" dirty="0">
                <a:solidFill>
                  <a:schemeClr val="tx2">
                    <a:lumMod val="60000"/>
                    <a:lumOff val="40000"/>
                  </a:schemeClr>
                </a:solidFill>
              </a:rPr>
              <a:t>SADHISH.M</a:t>
            </a:r>
            <a:r>
              <a:rPr lang="en-US" sz="2400" dirty="0"/>
              <a:t>            </a:t>
            </a:r>
          </a:p>
          <a:p>
            <a:r>
              <a:rPr lang="en-US" sz="2400" dirty="0"/>
              <a:t>REGISTER NO AND NMID: 4E86137584035A0ABF04B92875744F55</a:t>
            </a:r>
            <a:endParaRPr lang="en-US" sz="2400" dirty="0">
              <a:cs typeface="Calibri"/>
            </a:endParaRPr>
          </a:p>
          <a:p>
            <a:r>
              <a:rPr lang="en-US" sz="2400" dirty="0"/>
              <a:t>DEPARTMENT:    </a:t>
            </a:r>
            <a:r>
              <a:rPr lang="en-US" sz="2400" dirty="0">
                <a:solidFill>
                  <a:schemeClr val="tx2">
                    <a:lumMod val="60000"/>
                    <a:lumOff val="40000"/>
                  </a:schemeClr>
                </a:solidFill>
              </a:rPr>
              <a:t> BSC.COMPUTER SCIENCE</a:t>
            </a:r>
          </a:p>
          <a:p>
            <a:r>
              <a:rPr lang="en-US" sz="2400" dirty="0"/>
              <a:t>COLLEGE: </a:t>
            </a:r>
            <a:r>
              <a:rPr lang="en-US" sz="2400" dirty="0">
                <a:solidFill>
                  <a:schemeClr val="tx2">
                    <a:lumMod val="60000"/>
                    <a:lumOff val="40000"/>
                  </a:schemeClr>
                </a:solidFill>
              </a:rPr>
              <a:t>SSBS/ ANNAMALAI UNIVERSITY</a:t>
            </a:r>
          </a:p>
          <a:p>
            <a:r>
              <a:rPr lang="en-US" sz="2400" dirty="0"/>
              <a:t>           </a:t>
            </a:r>
            <a:endParaRPr lang="en-IN" sz="2400"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6195E-16D6-79D8-7A9F-F8EB1FE9E212}"/>
              </a:ext>
            </a:extLst>
          </p:cNvPr>
          <p:cNvSpPr>
            <a:spLocks noGrp="1"/>
          </p:cNvSpPr>
          <p:nvPr>
            <p:ph type="title"/>
          </p:nvPr>
        </p:nvSpPr>
        <p:spPr/>
        <p:txBody>
          <a:bodyPr>
            <a:normAutofit/>
          </a:bodyPr>
          <a:lstStyle/>
          <a:p>
            <a:r>
              <a:rPr lang="en-IN" sz="4000" b="1" dirty="0"/>
              <a:t>FEATURES AND FUNCTIONALITY</a:t>
            </a:r>
          </a:p>
        </p:txBody>
      </p:sp>
      <p:sp>
        <p:nvSpPr>
          <p:cNvPr id="4" name="TextBox 3">
            <a:extLst>
              <a:ext uri="{FF2B5EF4-FFF2-40B4-BE49-F238E27FC236}">
                <a16:creationId xmlns:a16="http://schemas.microsoft.com/office/drawing/2014/main" id="{578B7114-976B-433C-2F61-6C517AF5E064}"/>
              </a:ext>
            </a:extLst>
          </p:cNvPr>
          <p:cNvSpPr txBox="1"/>
          <p:nvPr/>
        </p:nvSpPr>
        <p:spPr>
          <a:xfrm>
            <a:off x="1600200" y="2016946"/>
            <a:ext cx="7204364" cy="3611885"/>
          </a:xfrm>
          <a:prstGeom prst="rect">
            <a:avLst/>
          </a:prstGeom>
          <a:noFill/>
        </p:spPr>
        <p:txBody>
          <a:bodyPr wrap="square">
            <a:spAutoFit/>
          </a:bodyPr>
          <a:lstStyle/>
          <a:p>
            <a:r>
              <a:rPr lang="en-IN" sz="2400" b="1" dirty="0"/>
              <a:t>A digital portfolio project typically includes features such as</a:t>
            </a:r>
            <a:r>
              <a:rPr lang="en-IN" dirty="0"/>
              <a:t>:</a:t>
            </a:r>
          </a:p>
          <a:p>
            <a:pPr marL="285750" indent="-285750">
              <a:buFont typeface="Arial" panose="020B0604020202020204" pitchFamily="34" charset="0"/>
              <a:buChar char="•"/>
            </a:pPr>
            <a:r>
              <a:rPr lang="en-IN" dirty="0"/>
              <a:t>  A selection of high-quality work samples or projects with descriptions explaining the creator's role, goals, and outcomes. Visual elements like images, screenshots, or videos enhance engagement.</a:t>
            </a:r>
          </a:p>
          <a:p>
            <a:endParaRPr lang="en-IN" dirty="0"/>
          </a:p>
          <a:p>
            <a:pPr marL="285750" indent="-285750">
              <a:buFont typeface="Arial" panose="020B0604020202020204" pitchFamily="34" charset="0"/>
              <a:buChar char="•"/>
            </a:pPr>
            <a:r>
              <a:rPr lang="en-IN" dirty="0"/>
              <a:t>Sections for certifications, awards, and recognitions to add credibility and demonstrate verified skills.</a:t>
            </a:r>
          </a:p>
          <a:p>
            <a:endParaRPr lang="en-IN" dirty="0"/>
          </a:p>
          <a:p>
            <a:pPr marL="285750" indent="-285750">
              <a:buFont typeface="Arial" panose="020B0604020202020204" pitchFamily="34" charset="0"/>
              <a:buChar char="•"/>
            </a:pPr>
            <a:r>
              <a:rPr lang="en-IN" dirty="0"/>
              <a:t>Testimonials and case studies that provide social proof and deeper narrative stories about problem-solving and project impact.</a:t>
            </a:r>
          </a:p>
          <a:p>
            <a:endParaRPr lang="en-IN" dirty="0"/>
          </a:p>
          <a:p>
            <a:pPr marL="285750" indent="-285750">
              <a:buFont typeface="Arial" panose="020B0604020202020204" pitchFamily="34" charset="0"/>
              <a:buChar char="•"/>
            </a:pPr>
            <a:r>
              <a:rPr lang="en-IN" dirty="0"/>
              <a:t>Clear contact information and a contact form to facilitate easy communication.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"About Me" section with a brief introduction, career goals, and personal background.</a:t>
            </a:r>
          </a:p>
          <a:p>
            <a:endParaRPr lang="en-IN" dirty="0"/>
          </a:p>
          <a:p>
            <a:pPr marL="285750" indent="-285750">
              <a:buFont typeface="Arial" panose="020B0604020202020204" pitchFamily="34" charset="0"/>
              <a:buChar char="•"/>
            </a:pPr>
            <a:r>
              <a:rPr lang="en-IN" dirty="0"/>
              <a:t>A skills section highlighting key competencies and relevant </a:t>
            </a:r>
            <a:r>
              <a:rPr lang="en-IN" dirty="0" err="1"/>
              <a:t>technologies.Interactive</a:t>
            </a:r>
            <a:r>
              <a:rPr lang="en-IN" dirty="0"/>
              <a:t> and multimedia …</a:t>
            </a:r>
          </a:p>
        </p:txBody>
      </p:sp>
    </p:spTree>
    <p:extLst>
      <p:ext uri="{BB962C8B-B14F-4D97-AF65-F5344CB8AC3E}">
        <p14:creationId xmlns:p14="http://schemas.microsoft.com/office/powerpoint/2010/main" val="2720660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66675" y="3381373"/>
            <a:ext cx="2466975" cy="3419475"/>
          </a:xfrm>
          <a:prstGeom prst="rect">
            <a:avLst/>
          </a:prstGeom>
        </p:spPr>
      </p:pic>
      <p:sp>
        <p:nvSpPr>
          <p:cNvPr id="7" name="object 7"/>
          <p:cNvSpPr txBox="1">
            <a:spLocks noGrp="1"/>
          </p:cNvSpPr>
          <p:nvPr>
            <p:ph type="title"/>
          </p:nvPr>
        </p:nvSpPr>
        <p:spPr>
          <a:xfrm>
            <a:off x="739775" y="674174"/>
            <a:ext cx="8480425" cy="632224"/>
          </a:xfrm>
          <a:prstGeom prst="rect">
            <a:avLst/>
          </a:prstGeom>
        </p:spPr>
        <p:txBody>
          <a:bodyPr vert="horz" wrap="square" lIns="0" tIns="16510" rIns="0" bIns="0" rtlCol="0">
            <a:spAutoFit/>
          </a:bodyPr>
          <a:lstStyle/>
          <a:p>
            <a:pPr marL="12700">
              <a:lnSpc>
                <a:spcPct val="100000"/>
              </a:lnSpc>
              <a:spcBef>
                <a:spcPts val="130"/>
              </a:spcBef>
            </a:pPr>
            <a:r>
              <a:rPr lang="en-IN" sz="4000" b="1" spc="15" dirty="0"/>
              <a:t>RESULTS AND SCREENSHOTS</a:t>
            </a:r>
            <a:endParaRPr sz="4000" b="1" dirty="0"/>
          </a:p>
        </p:txBody>
      </p:sp>
      <p:sp>
        <p:nvSpPr>
          <p:cNvPr id="8" name="object 8"/>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11</a:t>
            </a:fld>
            <a:endParaRPr sz="1100">
              <a:latin typeface="Trebuchet MS"/>
              <a:cs typeface="Trebuchet MS"/>
            </a:endParaRPr>
          </a:p>
        </p:txBody>
      </p:sp>
      <p:sp>
        <p:nvSpPr>
          <p:cNvPr id="9" name="TextBox 8">
            <a:extLst>
              <a:ext uri="{FF2B5EF4-FFF2-40B4-BE49-F238E27FC236}">
                <a16:creationId xmlns:a16="http://schemas.microsoft.com/office/drawing/2014/main" id="{FAD9CEB2-36E1-0550-426B-2FAF97882044}"/>
              </a:ext>
            </a:extLst>
          </p:cNvPr>
          <p:cNvSpPr txBox="1"/>
          <p:nvPr/>
        </p:nvSpPr>
        <p:spPr>
          <a:xfrm>
            <a:off x="2743200" y="2354703"/>
            <a:ext cx="8534018" cy="954107"/>
          </a:xfrm>
          <a:prstGeom prst="rect">
            <a:avLst/>
          </a:prstGeom>
          <a:noFill/>
        </p:spPr>
        <p:txBody>
          <a:bodyPr wrap="square" rtlCol="0">
            <a:spAutoFit/>
          </a:bodyPr>
          <a:lstStyle/>
          <a:p>
            <a:pPr algn="l">
              <a:buFont typeface="Arial" panose="020B0604020202020204" pitchFamily="34" charset="0"/>
              <a:buChar char="•"/>
            </a:pPr>
            <a:endParaRPr lang="en-US" sz="2800" b="0" i="0" dirty="0">
              <a:solidFill>
                <a:srgbClr val="0D0D0D"/>
              </a:solidFill>
              <a:effectLst/>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FF284728-9CB8-1979-22D2-2D18EB26D6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2019300"/>
            <a:ext cx="8979788" cy="414379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1666875" y="6467475"/>
            <a:ext cx="76200" cy="177800"/>
          </a:xfrm>
          <a:prstGeom prst="rect">
            <a:avLst/>
          </a:prstGeom>
        </p:spPr>
      </p:pic>
      <p:sp>
        <p:nvSpPr>
          <p:cNvPr id="7" name="object 7"/>
          <p:cNvSpPr txBox="1">
            <a:spLocks noGrp="1"/>
          </p:cNvSpPr>
          <p:nvPr>
            <p:ph type="title"/>
          </p:nvPr>
        </p:nvSpPr>
        <p:spPr>
          <a:xfrm>
            <a:off x="755332" y="370055"/>
            <a:ext cx="4578668" cy="782907"/>
          </a:xfrm>
          <a:prstGeom prst="rect">
            <a:avLst/>
          </a:prstGeom>
        </p:spPr>
        <p:txBody>
          <a:bodyPr vert="horz" wrap="square" lIns="0" tIns="13335" rIns="0" bIns="0" rtlCol="0">
            <a:spAutoFit/>
          </a:bodyPr>
          <a:lstStyle/>
          <a:p>
            <a:pPr marL="12700">
              <a:lnSpc>
                <a:spcPct val="100000"/>
              </a:lnSpc>
              <a:spcBef>
                <a:spcPts val="105"/>
              </a:spcBef>
            </a:pPr>
            <a:r>
              <a:rPr lang="en-IN" b="1" dirty="0"/>
              <a:t>CONCLUSION</a:t>
            </a:r>
            <a:endParaRPr b="1" dirty="0"/>
          </a:p>
        </p:txBody>
      </p:sp>
      <p:sp>
        <p:nvSpPr>
          <p:cNvPr id="9" name="object 9"/>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12</a:t>
            </a:fld>
            <a:endParaRPr sz="1100">
              <a:latin typeface="Trebuchet MS"/>
              <a:cs typeface="Trebuchet MS"/>
            </a:endParaRPr>
          </a:p>
        </p:txBody>
      </p:sp>
      <p:sp>
        <p:nvSpPr>
          <p:cNvPr id="11" name="TextBox 10">
            <a:extLst>
              <a:ext uri="{FF2B5EF4-FFF2-40B4-BE49-F238E27FC236}">
                <a16:creationId xmlns:a16="http://schemas.microsoft.com/office/drawing/2014/main" id="{8292EB9A-6D5E-5A9B-E8E5-0A77756257BB}"/>
              </a:ext>
            </a:extLst>
          </p:cNvPr>
          <p:cNvSpPr txBox="1"/>
          <p:nvPr/>
        </p:nvSpPr>
        <p:spPr>
          <a:xfrm>
            <a:off x="2819400" y="1528762"/>
            <a:ext cx="6172200" cy="6186309"/>
          </a:xfrm>
          <a:prstGeom prst="rect">
            <a:avLst/>
          </a:prstGeom>
          <a:noFill/>
        </p:spPr>
        <p:txBody>
          <a:bodyPr wrap="square">
            <a:spAutoFit/>
          </a:bodyPr>
          <a:lstStyle/>
          <a:p>
            <a:r>
              <a:rPr lang="en-US" sz="2400" b="1" dirty="0"/>
              <a:t>HIGHLIGHTS</a:t>
            </a:r>
          </a:p>
          <a:p>
            <a:r>
              <a:rPr lang="en-US" dirty="0"/>
              <a:t>              </a:t>
            </a:r>
          </a:p>
          <a:p>
            <a:r>
              <a:rPr lang="en-US" dirty="0"/>
              <a:t>                 VAREITY OF IMAGE ARE ADDED</a:t>
            </a:r>
          </a:p>
          <a:p>
            <a:r>
              <a:rPr lang="en-US" dirty="0"/>
              <a:t>                  EASY TO UNDERSTAND DIGTAL  PORTFOLIO</a:t>
            </a:r>
          </a:p>
          <a:p>
            <a:r>
              <a:rPr lang="en-US" dirty="0"/>
              <a:t>                  NO OF TEMPLATES ARE ADDED</a:t>
            </a:r>
          </a:p>
          <a:p>
            <a:r>
              <a:rPr lang="en-US" dirty="0"/>
              <a:t>                  LAYOUT AND DESIGN </a:t>
            </a:r>
          </a:p>
          <a:p>
            <a:r>
              <a:rPr lang="en-US" dirty="0"/>
              <a:t>                  </a:t>
            </a:r>
          </a:p>
          <a:p>
            <a:r>
              <a:rPr lang="en-US" sz="2400" b="1" dirty="0"/>
              <a:t>FINAL SUMMARY:</a:t>
            </a:r>
          </a:p>
          <a:p>
            <a:pPr algn="just"/>
            <a:r>
              <a:rPr lang="en-US" sz="2400" b="1" dirty="0"/>
              <a:t>   </a:t>
            </a:r>
            <a:r>
              <a:rPr lang="en-US" dirty="0"/>
              <a:t>                  A digital portfolio is an online collection that showcases a  person's skills, work samples, achievements, and experiences in a dynamic and visually appealing format. It serves as a professional presentation tool to demonstrate abilities and career growth to potential employers, clients, or collaborators. Key components of a digital portfolio include an "About Me" section, high-quality work samples with project descriptions, a skills listing, testimonials, contact information, and sometimes a resume. It may also contain multimedia elements like videos or links to demonstrate versatility.</a:t>
            </a:r>
          </a:p>
          <a:p>
            <a:pPr algn="just"/>
            <a:endParaRPr lang="en-US" dirty="0"/>
          </a:p>
          <a:p>
            <a:pPr algn="just"/>
            <a:r>
              <a:rPr lang="en-US" dirty="0"/>
              <a:t>                           </a:t>
            </a:r>
          </a:p>
          <a:p>
            <a:pPr algn="just"/>
            <a:r>
              <a:rPr lang="en-US" dirty="0"/>
              <a:t>  </a:t>
            </a:r>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A28B0-C747-19CB-0C58-9342663DDFDC}"/>
              </a:ext>
            </a:extLst>
          </p:cNvPr>
          <p:cNvSpPr>
            <a:spLocks noGrp="1"/>
          </p:cNvSpPr>
          <p:nvPr>
            <p:ph type="title"/>
          </p:nvPr>
        </p:nvSpPr>
        <p:spPr>
          <a:xfrm rot="10800000" flipV="1">
            <a:off x="1676400" y="1752601"/>
            <a:ext cx="9220198" cy="1447800"/>
          </a:xfrm>
        </p:spPr>
        <p:txBody>
          <a:bodyPr>
            <a:normAutofit fontScale="90000"/>
          </a:bodyPr>
          <a:lstStyle/>
          <a:p>
            <a:r>
              <a:rPr lang="en-US" b="1" dirty="0"/>
              <a:t>BENEFITS OF SOCIETY:</a:t>
            </a:r>
            <a:br>
              <a:rPr lang="en-US" b="1" dirty="0"/>
            </a:br>
            <a:r>
              <a:rPr lang="en-US" dirty="0"/>
              <a:t>continuous and lifelong learning</a:t>
            </a:r>
            <a:br>
              <a:rPr lang="en-US" dirty="0"/>
            </a:br>
            <a:r>
              <a:rPr lang="en-US" dirty="0"/>
              <a:t>Personalized and self directed</a:t>
            </a:r>
            <a:br>
              <a:rPr lang="en-US" dirty="0"/>
            </a:br>
            <a:r>
              <a:rPr lang="en-US" dirty="0"/>
              <a:t>   Enhanced Reflection and Growth </a:t>
            </a:r>
            <a:r>
              <a:rPr lang="en-US" dirty="0" err="1"/>
              <a:t>mindsetve</a:t>
            </a:r>
            <a:endParaRPr lang="en-IN" dirty="0"/>
          </a:p>
        </p:txBody>
      </p:sp>
      <p:pic>
        <p:nvPicPr>
          <p:cNvPr id="4" name="Graphic 3" descr="Handshake with solid fill">
            <a:extLst>
              <a:ext uri="{FF2B5EF4-FFF2-40B4-BE49-F238E27FC236}">
                <a16:creationId xmlns:a16="http://schemas.microsoft.com/office/drawing/2014/main" id="{A6223BED-A9DD-2589-7B2C-2B1B213B08B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3000" y="381000"/>
            <a:ext cx="2232758" cy="2526542"/>
          </a:xfrm>
          <a:prstGeom prst="rect">
            <a:avLst/>
          </a:prstGeom>
        </p:spPr>
      </p:pic>
    </p:spTree>
    <p:extLst>
      <p:ext uri="{BB962C8B-B14F-4D97-AF65-F5344CB8AC3E}">
        <p14:creationId xmlns:p14="http://schemas.microsoft.com/office/powerpoint/2010/main" val="717870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7443849" y="0"/>
            <a:ext cx="4752975" cy="6863080"/>
            <a:chOff x="7443849" y="0"/>
            <a:chExt cx="4752975" cy="6863080"/>
          </a:xfrm>
        </p:grpSpPr>
        <p:sp>
          <p:nvSpPr>
            <p:cNvPr id="4" name="object 4"/>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5" name="object 5"/>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6" name="object 6"/>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7" name="object 7"/>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8" name="object 8"/>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9" name="object 9"/>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10" name="object 10"/>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11" name="object 11"/>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12" name="object 12"/>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grpSp>
      <p:sp>
        <p:nvSpPr>
          <p:cNvPr id="13" name="object 13"/>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14" name="object 14"/>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15" name="object 15"/>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16" name="object 16"/>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23" name="Title 22">
            <a:extLst>
              <a:ext uri="{FF2B5EF4-FFF2-40B4-BE49-F238E27FC236}">
                <a16:creationId xmlns:a16="http://schemas.microsoft.com/office/drawing/2014/main" id="{1E40B82A-6C1B-C0B9-C63F-99E15BD4373C}"/>
              </a:ext>
            </a:extLst>
          </p:cNvPr>
          <p:cNvSpPr>
            <a:spLocks noGrp="1"/>
          </p:cNvSpPr>
          <p:nvPr>
            <p:ph type="title"/>
          </p:nvPr>
        </p:nvSpPr>
        <p:spPr/>
        <p:txBody>
          <a:bodyPr>
            <a:normAutofit fontScale="90000"/>
          </a:bodyPr>
          <a:lstStyle/>
          <a:p>
            <a:pPr algn="ctr"/>
            <a:r>
              <a:rPr lang="en-US" sz="4000" b="1" u="sng" dirty="0">
                <a:solidFill>
                  <a:schemeClr val="tx1"/>
                </a:solidFill>
                <a:effectLst>
                  <a:outerShdw blurRad="38100" dist="38100" dir="2700000" algn="tl">
                    <a:srgbClr val="000000">
                      <a:alpha val="43137"/>
                    </a:srgbClr>
                  </a:outerShdw>
                </a:effectLst>
              </a:rPr>
              <a:t>INTERACTIVE</a:t>
            </a:r>
            <a:br>
              <a:rPr lang="en-US" sz="4000" b="1" u="sng" dirty="0">
                <a:solidFill>
                  <a:schemeClr val="tx1"/>
                </a:solidFill>
                <a:effectLst>
                  <a:outerShdw blurRad="38100" dist="38100" dir="2700000" algn="tl">
                    <a:srgbClr val="000000">
                      <a:alpha val="43137"/>
                    </a:srgbClr>
                  </a:outerShdw>
                </a:effectLst>
              </a:rPr>
            </a:br>
            <a:r>
              <a:rPr lang="en-US" sz="4000" b="1" u="sng" dirty="0">
                <a:solidFill>
                  <a:schemeClr val="tx1"/>
                </a:solidFill>
                <a:effectLst>
                  <a:outerShdw blurRad="38100" dist="38100" dir="2700000" algn="tl">
                    <a:srgbClr val="000000">
                      <a:alpha val="43137"/>
                    </a:srgbClr>
                  </a:outerShdw>
                </a:effectLst>
              </a:rPr>
              <a:t>DIGITAL PORTFOLIO</a:t>
            </a:r>
            <a:br>
              <a:rPr lang="en-US" sz="4000" b="1" u="sng" dirty="0">
                <a:solidFill>
                  <a:schemeClr val="tx1"/>
                </a:solidFill>
                <a:effectLst>
                  <a:outerShdw blurRad="38100" dist="38100" dir="2700000" algn="tl">
                    <a:srgbClr val="000000">
                      <a:alpha val="43137"/>
                    </a:srgbClr>
                  </a:outerShdw>
                </a:effectLst>
              </a:rPr>
            </a:br>
            <a:r>
              <a:rPr lang="en-US" sz="4000" b="1" u="sng" dirty="0">
                <a:solidFill>
                  <a:schemeClr val="tx1"/>
                </a:solidFill>
                <a:effectLst>
                  <a:outerShdw blurRad="38100" dist="38100" dir="2700000" algn="tl">
                    <a:srgbClr val="000000">
                      <a:alpha val="43137"/>
                    </a:srgbClr>
                  </a:outerShdw>
                </a:effectLst>
              </a:rPr>
              <a:t>using html.css.js</a:t>
            </a:r>
            <a:endParaRPr lang="en-IN" sz="4000" b="1" u="sng" dirty="0">
              <a:solidFill>
                <a:schemeClr val="tx1"/>
              </a:solidFill>
              <a:effectLst>
                <a:outerShdw blurRad="38100" dist="38100" dir="2700000" algn="tl">
                  <a:srgbClr val="000000">
                    <a:alpha val="43137"/>
                  </a:srgbClr>
                </a:outerShdw>
              </a:effectLst>
            </a:endParaRPr>
          </a:p>
        </p:txBody>
      </p:sp>
      <p:sp>
        <p:nvSpPr>
          <p:cNvPr id="22" name="object 22"/>
          <p:cNvSpPr txBox="1">
            <a:spLocks noGrp="1"/>
          </p:cNvSpPr>
          <p:nvPr>
            <p:ph type="sldNum" sz="quarter" idx="12"/>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2</a:t>
            </a:fld>
            <a:endParaRPr spc="10" dirty="0"/>
          </a:p>
        </p:txBody>
      </p:sp>
      <p:grpSp>
        <p:nvGrpSpPr>
          <p:cNvPr id="18" name="object 18"/>
          <p:cNvGrpSpPr/>
          <p:nvPr/>
        </p:nvGrpSpPr>
        <p:grpSpPr>
          <a:xfrm>
            <a:off x="466725" y="6410325"/>
            <a:ext cx="3705225" cy="295275"/>
            <a:chOff x="466725" y="6410325"/>
            <a:chExt cx="3705225" cy="295275"/>
          </a:xfrm>
        </p:grpSpPr>
        <p:pic>
          <p:nvPicPr>
            <p:cNvPr id="19" name="object 19"/>
            <p:cNvPicPr/>
            <p:nvPr/>
          </p:nvPicPr>
          <p:blipFill>
            <a:blip r:embed="rId2" cstate="print"/>
            <a:stretch>
              <a:fillRect/>
            </a:stretch>
          </p:blipFill>
          <p:spPr>
            <a:xfrm>
              <a:off x="676275" y="6467475"/>
              <a:ext cx="2143125" cy="200025"/>
            </a:xfrm>
            <a:prstGeom prst="rect">
              <a:avLst/>
            </a:prstGeom>
          </p:spPr>
        </p:pic>
        <p:pic>
          <p:nvPicPr>
            <p:cNvPr id="20" name="object 20"/>
            <p:cNvPicPr/>
            <p:nvPr/>
          </p:nvPicPr>
          <p:blipFill>
            <a:blip r:embed="rId3" cstate="print"/>
            <a:stretch>
              <a:fillRect/>
            </a:stretch>
          </p:blipFill>
          <p:spPr>
            <a:xfrm>
              <a:off x="466725" y="6410325"/>
              <a:ext cx="3705225" cy="295275"/>
            </a:xfrm>
            <a:prstGeom prst="rect">
              <a:avLst/>
            </a:prstGeom>
          </p:spPr>
        </p:pic>
      </p:grpSp>
      <mc:AlternateContent xmlns:mc="http://schemas.openxmlformats.org/markup-compatibility/2006">
        <mc:Choice xmlns:am3d="http://schemas.microsoft.com/office/drawing/2017/model3d" Requires="am3d">
          <p:graphicFrame>
            <p:nvGraphicFramePr>
              <p:cNvPr id="2" name="3D Model 1" descr="Caroler in Blue Jacket">
                <a:extLst>
                  <a:ext uri="{FF2B5EF4-FFF2-40B4-BE49-F238E27FC236}">
                    <a16:creationId xmlns:a16="http://schemas.microsoft.com/office/drawing/2014/main" id="{F31FBFFD-C126-EC9D-1FB5-D2AD23FD9290}"/>
                  </a:ext>
                </a:extLst>
              </p:cNvPr>
              <p:cNvGraphicFramePr>
                <a:graphicFrameLocks noChangeAspect="1"/>
              </p:cNvGraphicFramePr>
              <p:nvPr>
                <p:extLst>
                  <p:ext uri="{D42A27DB-BD31-4B8C-83A1-F6EECF244321}">
                    <p14:modId xmlns:p14="http://schemas.microsoft.com/office/powerpoint/2010/main" val="3105021731"/>
                  </p:ext>
                </p:extLst>
              </p:nvPr>
            </p:nvGraphicFramePr>
            <p:xfrm>
              <a:off x="6083836" y="2341986"/>
              <a:ext cx="1135332" cy="2855187"/>
            </p:xfrm>
            <a:graphic>
              <a:graphicData uri="http://schemas.microsoft.com/office/drawing/2017/model3d">
                <am3d:model3d r:embed="rId4">
                  <am3d:spPr>
                    <a:xfrm>
                      <a:off x="0" y="0"/>
                      <a:ext cx="1135332" cy="2855187"/>
                    </a:xfrm>
                    <a:prstGeom prst="rect">
                      <a:avLst/>
                    </a:prstGeom>
                  </am3d:spPr>
                  <am3d:camera>
                    <am3d:pos x="0" y="0" z="53038953"/>
                    <am3d:up dx="0" dy="36000000" dz="0"/>
                    <am3d:lookAt x="0" y="0" z="0"/>
                    <am3d:perspective fov="2700000"/>
                  </am3d:camera>
                  <am3d:trans>
                    <am3d:meterPerModelUnit n="3809538" d="1000000"/>
                    <am3d:preTrans dx="-124000" dy="-18000000" dz="127018"/>
                    <am3d:scale>
                      <am3d:sx n="1000000" d="1000000"/>
                      <am3d:sy n="1000000" d="1000000"/>
                      <am3d:sz n="1000000" d="1000000"/>
                    </am3d:scale>
                    <am3d:rot/>
                    <am3d:postTrans dx="0" dy="0" dz="0"/>
                  </am3d:trans>
                  <am3d:raster rName="Office3DRenderer" rVer="16.0.8326">
                    <am3d:blip r:embed="rId5"/>
                  </am3d:raster>
                  <am3d:objViewport viewportSz="30964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Caroler in Blue Jacket">
                <a:extLst>
                  <a:ext uri="{FF2B5EF4-FFF2-40B4-BE49-F238E27FC236}">
                    <a16:creationId xmlns:a16="http://schemas.microsoft.com/office/drawing/2014/main" id="{F31FBFFD-C126-EC9D-1FB5-D2AD23FD9290}"/>
                  </a:ext>
                </a:extLst>
              </p:cNvPr>
              <p:cNvPicPr>
                <a:picLocks noGrp="1" noRot="1" noChangeAspect="1" noMove="1" noResize="1" noEditPoints="1" noAdjustHandles="1" noChangeArrowheads="1" noChangeShapeType="1" noCrop="1"/>
              </p:cNvPicPr>
              <p:nvPr/>
            </p:nvPicPr>
            <p:blipFill>
              <a:blip r:embed="rId5"/>
              <a:stretch>
                <a:fillRect/>
              </a:stretch>
            </p:blipFill>
            <p:spPr>
              <a:xfrm>
                <a:off x="6083836" y="2341986"/>
                <a:ext cx="1135332" cy="2855187"/>
              </a:xfrm>
              <a:prstGeom prst="rect">
                <a:avLst/>
              </a:prstGeom>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28579"/>
            <a:ext cx="12481713"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1F1F1"/>
          </a:solidFill>
        </p:spPr>
        <p:txBody>
          <a:bodyPr wrap="square" lIns="0" tIns="0" rIns="0" bIns="0" rtlCol="0"/>
          <a:lstStyle/>
          <a:p>
            <a:endParaRPr dirty="0"/>
          </a:p>
        </p:txBody>
      </p:sp>
      <p:grpSp>
        <p:nvGrpSpPr>
          <p:cNvPr id="3" name="object 3"/>
          <p:cNvGrpSpPr/>
          <p:nvPr/>
        </p:nvGrpSpPr>
        <p:grpSpPr>
          <a:xfrm>
            <a:off x="7443849" y="0"/>
            <a:ext cx="4752975" cy="6863080"/>
            <a:chOff x="7443849" y="0"/>
            <a:chExt cx="4752975" cy="6863080"/>
          </a:xfrm>
        </p:grpSpPr>
        <p:sp>
          <p:nvSpPr>
            <p:cNvPr id="4" name="object 4"/>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5" name="object 5"/>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6" name="object 6"/>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7" name="object 7"/>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8" name="object 8"/>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9" name="object 9"/>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10" name="object 10"/>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11" name="object 11"/>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12" name="object 12"/>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grpSp>
      <p:sp>
        <p:nvSpPr>
          <p:cNvPr id="13" name="object 13"/>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14" name="object 14"/>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15" name="object 15"/>
          <p:cNvSpPr/>
          <p:nvPr/>
        </p:nvSpPr>
        <p:spPr>
          <a:xfrm>
            <a:off x="7362825" y="447675"/>
            <a:ext cx="361950" cy="361950"/>
          </a:xfrm>
          <a:custGeom>
            <a:avLst/>
            <a:gdLst/>
            <a:ahLst/>
            <a:cxnLst/>
            <a:rect l="l" t="t" r="r" b="b"/>
            <a:pathLst>
              <a:path w="361950" h="361950">
                <a:moveTo>
                  <a:pt x="180975" y="0"/>
                </a:moveTo>
                <a:lnTo>
                  <a:pt x="132864" y="6464"/>
                </a:lnTo>
                <a:lnTo>
                  <a:pt x="89633" y="24708"/>
                </a:lnTo>
                <a:lnTo>
                  <a:pt x="53006" y="53006"/>
                </a:lnTo>
                <a:lnTo>
                  <a:pt x="24708" y="89633"/>
                </a:lnTo>
                <a:lnTo>
                  <a:pt x="6464" y="132864"/>
                </a:lnTo>
                <a:lnTo>
                  <a:pt x="0" y="180975"/>
                </a:lnTo>
                <a:lnTo>
                  <a:pt x="6464" y="229085"/>
                </a:lnTo>
                <a:lnTo>
                  <a:pt x="24708" y="272316"/>
                </a:lnTo>
                <a:lnTo>
                  <a:pt x="53006" y="308943"/>
                </a:lnTo>
                <a:lnTo>
                  <a:pt x="89633" y="337241"/>
                </a:lnTo>
                <a:lnTo>
                  <a:pt x="132864" y="355485"/>
                </a:lnTo>
                <a:lnTo>
                  <a:pt x="180975" y="361950"/>
                </a:lnTo>
                <a:lnTo>
                  <a:pt x="229085" y="355485"/>
                </a:lnTo>
                <a:lnTo>
                  <a:pt x="272316" y="337241"/>
                </a:lnTo>
                <a:lnTo>
                  <a:pt x="308943" y="308943"/>
                </a:lnTo>
                <a:lnTo>
                  <a:pt x="337241" y="272316"/>
                </a:lnTo>
                <a:lnTo>
                  <a:pt x="355485" y="229085"/>
                </a:lnTo>
                <a:lnTo>
                  <a:pt x="361950" y="180975"/>
                </a:lnTo>
                <a:lnTo>
                  <a:pt x="355485" y="132864"/>
                </a:lnTo>
                <a:lnTo>
                  <a:pt x="337241" y="89633"/>
                </a:lnTo>
                <a:lnTo>
                  <a:pt x="308943" y="53006"/>
                </a:lnTo>
                <a:lnTo>
                  <a:pt x="272316" y="24708"/>
                </a:lnTo>
                <a:lnTo>
                  <a:pt x="229085" y="6464"/>
                </a:lnTo>
                <a:lnTo>
                  <a:pt x="180975" y="0"/>
                </a:lnTo>
                <a:close/>
              </a:path>
            </a:pathLst>
          </a:custGeom>
          <a:solidFill>
            <a:srgbClr val="EBEBEB"/>
          </a:solidFill>
        </p:spPr>
        <p:txBody>
          <a:bodyPr wrap="square" lIns="0" tIns="0" rIns="0" bIns="0" rtlCol="0"/>
          <a:lstStyle/>
          <a:p>
            <a:endParaRPr/>
          </a:p>
        </p:txBody>
      </p:sp>
      <p:sp>
        <p:nvSpPr>
          <p:cNvPr id="16" name="object 16"/>
          <p:cNvSpPr/>
          <p:nvPr/>
        </p:nvSpPr>
        <p:spPr>
          <a:xfrm>
            <a:off x="11010900" y="5610225"/>
            <a:ext cx="647700" cy="647700"/>
          </a:xfrm>
          <a:custGeom>
            <a:avLst/>
            <a:gdLst/>
            <a:ahLst/>
            <a:cxnLst/>
            <a:rect l="l" t="t" r="r" b="b"/>
            <a:pathLst>
              <a:path w="647700" h="647700">
                <a:moveTo>
                  <a:pt x="323850" y="0"/>
                </a:moveTo>
                <a:lnTo>
                  <a:pt x="276003" y="3511"/>
                </a:lnTo>
                <a:lnTo>
                  <a:pt x="230332" y="13711"/>
                </a:lnTo>
                <a:lnTo>
                  <a:pt x="187340" y="30099"/>
                </a:lnTo>
                <a:lnTo>
                  <a:pt x="147528" y="52175"/>
                </a:lnTo>
                <a:lnTo>
                  <a:pt x="111397" y="79436"/>
                </a:lnTo>
                <a:lnTo>
                  <a:pt x="79448" y="111381"/>
                </a:lnTo>
                <a:lnTo>
                  <a:pt x="52184" y="147511"/>
                </a:lnTo>
                <a:lnTo>
                  <a:pt x="30106" y="187324"/>
                </a:lnTo>
                <a:lnTo>
                  <a:pt x="13714" y="230319"/>
                </a:lnTo>
                <a:lnTo>
                  <a:pt x="3512" y="275994"/>
                </a:lnTo>
                <a:lnTo>
                  <a:pt x="0" y="323850"/>
                </a:lnTo>
                <a:lnTo>
                  <a:pt x="3512" y="371705"/>
                </a:lnTo>
                <a:lnTo>
                  <a:pt x="13714" y="417380"/>
                </a:lnTo>
                <a:lnTo>
                  <a:pt x="30106" y="460375"/>
                </a:lnTo>
                <a:lnTo>
                  <a:pt x="52184" y="500188"/>
                </a:lnTo>
                <a:lnTo>
                  <a:pt x="79448" y="536318"/>
                </a:lnTo>
                <a:lnTo>
                  <a:pt x="111397" y="568263"/>
                </a:lnTo>
                <a:lnTo>
                  <a:pt x="147528" y="595524"/>
                </a:lnTo>
                <a:lnTo>
                  <a:pt x="187340" y="617600"/>
                </a:lnTo>
                <a:lnTo>
                  <a:pt x="230332" y="633988"/>
                </a:lnTo>
                <a:lnTo>
                  <a:pt x="276003" y="644188"/>
                </a:lnTo>
                <a:lnTo>
                  <a:pt x="323850" y="647700"/>
                </a:lnTo>
                <a:lnTo>
                  <a:pt x="371696" y="644188"/>
                </a:lnTo>
                <a:lnTo>
                  <a:pt x="417367" y="633988"/>
                </a:lnTo>
                <a:lnTo>
                  <a:pt x="460359" y="617600"/>
                </a:lnTo>
                <a:lnTo>
                  <a:pt x="500171" y="595524"/>
                </a:lnTo>
                <a:lnTo>
                  <a:pt x="536302" y="568263"/>
                </a:lnTo>
                <a:lnTo>
                  <a:pt x="568251" y="536318"/>
                </a:lnTo>
                <a:lnTo>
                  <a:pt x="595515" y="500188"/>
                </a:lnTo>
                <a:lnTo>
                  <a:pt x="617593" y="460375"/>
                </a:lnTo>
                <a:lnTo>
                  <a:pt x="633985" y="417380"/>
                </a:lnTo>
                <a:lnTo>
                  <a:pt x="644187" y="371705"/>
                </a:lnTo>
                <a:lnTo>
                  <a:pt x="647700" y="323850"/>
                </a:lnTo>
                <a:lnTo>
                  <a:pt x="644187" y="275994"/>
                </a:lnTo>
                <a:lnTo>
                  <a:pt x="633985" y="230319"/>
                </a:lnTo>
                <a:lnTo>
                  <a:pt x="617593" y="187324"/>
                </a:lnTo>
                <a:lnTo>
                  <a:pt x="595515" y="147511"/>
                </a:lnTo>
                <a:lnTo>
                  <a:pt x="568251" y="111381"/>
                </a:lnTo>
                <a:lnTo>
                  <a:pt x="536302" y="79436"/>
                </a:lnTo>
                <a:lnTo>
                  <a:pt x="500171" y="52175"/>
                </a:lnTo>
                <a:lnTo>
                  <a:pt x="460359" y="30099"/>
                </a:lnTo>
                <a:lnTo>
                  <a:pt x="417367" y="13711"/>
                </a:lnTo>
                <a:lnTo>
                  <a:pt x="371696" y="3511"/>
                </a:lnTo>
                <a:lnTo>
                  <a:pt x="323850" y="0"/>
                </a:lnTo>
                <a:close/>
              </a:path>
            </a:pathLst>
          </a:custGeom>
          <a:solidFill>
            <a:srgbClr val="2D83C3"/>
          </a:solidFill>
        </p:spPr>
        <p:txBody>
          <a:bodyPr wrap="square" lIns="0" tIns="0" rIns="0" bIns="0" rtlCol="0"/>
          <a:lstStyle/>
          <a:p>
            <a:endParaRPr/>
          </a:p>
        </p:txBody>
      </p:sp>
      <p:pic>
        <p:nvPicPr>
          <p:cNvPr id="17" name="object 17"/>
          <p:cNvPicPr/>
          <p:nvPr/>
        </p:nvPicPr>
        <p:blipFill>
          <a:blip r:embed="rId2" cstate="print"/>
          <a:stretch>
            <a:fillRect/>
          </a:stretch>
        </p:blipFill>
        <p:spPr>
          <a:xfrm>
            <a:off x="10687050" y="6134100"/>
            <a:ext cx="247650" cy="247650"/>
          </a:xfrm>
          <a:prstGeom prst="rect">
            <a:avLst/>
          </a:prstGeom>
        </p:spPr>
      </p:pic>
      <p:grpSp>
        <p:nvGrpSpPr>
          <p:cNvPr id="18" name="object 18"/>
          <p:cNvGrpSpPr/>
          <p:nvPr/>
        </p:nvGrpSpPr>
        <p:grpSpPr>
          <a:xfrm>
            <a:off x="6543031" y="1600200"/>
            <a:ext cx="5711497" cy="2952284"/>
            <a:chOff x="47625" y="3819523"/>
            <a:chExt cx="4124325" cy="3009900"/>
          </a:xfrm>
        </p:grpSpPr>
        <p:pic>
          <p:nvPicPr>
            <p:cNvPr id="19" name="object 19"/>
            <p:cNvPicPr/>
            <p:nvPr/>
          </p:nvPicPr>
          <p:blipFill>
            <a:blip r:embed="rId3" cstate="print"/>
            <a:stretch>
              <a:fillRect/>
            </a:stretch>
          </p:blipFill>
          <p:spPr>
            <a:xfrm>
              <a:off x="466725" y="6410325"/>
              <a:ext cx="3705225" cy="295275"/>
            </a:xfrm>
            <a:prstGeom prst="rect">
              <a:avLst/>
            </a:prstGeom>
          </p:spPr>
        </p:pic>
        <p:pic>
          <p:nvPicPr>
            <p:cNvPr id="20" name="object 20"/>
            <p:cNvPicPr/>
            <p:nvPr/>
          </p:nvPicPr>
          <p:blipFill>
            <a:blip r:embed="rId4" cstate="print"/>
            <a:stretch>
              <a:fillRect/>
            </a:stretch>
          </p:blipFill>
          <p:spPr>
            <a:xfrm>
              <a:off x="47625" y="3819523"/>
              <a:ext cx="1733550" cy="3009898"/>
            </a:xfrm>
            <a:prstGeom prst="rect">
              <a:avLst/>
            </a:prstGeom>
          </p:spPr>
        </p:pic>
      </p:grpSp>
      <p:sp>
        <p:nvSpPr>
          <p:cNvPr id="21" name="object 21"/>
          <p:cNvSpPr txBox="1">
            <a:spLocks noGrp="1"/>
          </p:cNvSpPr>
          <p:nvPr>
            <p:ph type="title"/>
          </p:nvPr>
        </p:nvSpPr>
        <p:spPr>
          <a:xfrm>
            <a:off x="739775" y="445388"/>
            <a:ext cx="2357120" cy="758190"/>
          </a:xfrm>
          <a:prstGeom prst="rect">
            <a:avLst/>
          </a:prstGeom>
        </p:spPr>
        <p:txBody>
          <a:bodyPr vert="horz" wrap="square" lIns="0" tIns="13335" rIns="0" bIns="0" rtlCol="0">
            <a:spAutoFit/>
          </a:bodyPr>
          <a:lstStyle/>
          <a:p>
            <a:pPr marL="12700">
              <a:lnSpc>
                <a:spcPct val="100000"/>
              </a:lnSpc>
              <a:spcBef>
                <a:spcPts val="105"/>
              </a:spcBef>
            </a:pPr>
            <a:r>
              <a:rPr spc="25" dirty="0"/>
              <a:t>A</a:t>
            </a:r>
            <a:r>
              <a:rPr spc="-5" dirty="0"/>
              <a:t>G</a:t>
            </a:r>
            <a:r>
              <a:rPr spc="-35" dirty="0"/>
              <a:t>E</a:t>
            </a:r>
            <a:r>
              <a:rPr spc="15" dirty="0"/>
              <a:t>N</a:t>
            </a:r>
            <a:r>
              <a:rPr dirty="0"/>
              <a:t>DA</a:t>
            </a:r>
          </a:p>
        </p:txBody>
      </p:sp>
      <p:sp>
        <p:nvSpPr>
          <p:cNvPr id="22" name="object 22"/>
          <p:cNvSpPr txBox="1">
            <a:spLocks noGrp="1"/>
          </p:cNvSpPr>
          <p:nvPr>
            <p:ph type="sldNum" sz="quarter" idx="12"/>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3</a:t>
            </a:fld>
            <a:endParaRPr spc="10" dirty="0"/>
          </a:p>
        </p:txBody>
      </p:sp>
      <p:sp>
        <p:nvSpPr>
          <p:cNvPr id="23" name="TextBox 22">
            <a:extLst>
              <a:ext uri="{FF2B5EF4-FFF2-40B4-BE49-F238E27FC236}">
                <a16:creationId xmlns:a16="http://schemas.microsoft.com/office/drawing/2014/main" id="{D0827FA3-A9D4-0FE5-45BE-664C8C920E82}"/>
              </a:ext>
            </a:extLst>
          </p:cNvPr>
          <p:cNvSpPr txBox="1"/>
          <p:nvPr/>
        </p:nvSpPr>
        <p:spPr>
          <a:xfrm>
            <a:off x="2509807" y="1041533"/>
            <a:ext cx="5029200" cy="4832092"/>
          </a:xfrm>
          <a:prstGeom prst="rect">
            <a:avLst/>
          </a:prstGeom>
          <a:noFill/>
        </p:spPr>
        <p:txBody>
          <a:bodyPr wrap="square" rtlCol="0">
            <a:spAutoFit/>
          </a:bodyPr>
          <a:lstStyle/>
          <a:p>
            <a:pPr algn="l"/>
            <a:endParaRPr lang="en-US" sz="28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Problem Statement</a:t>
            </a: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Project Overview</a:t>
            </a: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End Users</a:t>
            </a:r>
          </a:p>
          <a:p>
            <a:pPr algn="l">
              <a:buFont typeface="+mj-lt"/>
              <a:buAutoNum type="arabicPeriod"/>
            </a:pPr>
            <a:r>
              <a:rPr lang="en-US" sz="2800" dirty="0">
                <a:solidFill>
                  <a:srgbClr val="0D0D0D"/>
                </a:solidFill>
                <a:latin typeface="Times New Roman" panose="02020603050405020304" pitchFamily="18" charset="0"/>
                <a:cs typeface="Times New Roman" panose="02020603050405020304" pitchFamily="18" charset="0"/>
              </a:rPr>
              <a:t>Tools and Technologies</a:t>
            </a:r>
            <a:endParaRPr lang="en-US" sz="28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Portfolio design and Layout</a:t>
            </a:r>
          </a:p>
          <a:p>
            <a:pPr algn="l">
              <a:buFont typeface="+mj-lt"/>
              <a:buAutoNum type="arabicPeriod"/>
            </a:pPr>
            <a:r>
              <a:rPr lang="en-US" sz="2800" dirty="0">
                <a:solidFill>
                  <a:srgbClr val="0D0D0D"/>
                </a:solidFill>
                <a:latin typeface="Times New Roman" panose="02020603050405020304" pitchFamily="18" charset="0"/>
                <a:cs typeface="Times New Roman" panose="02020603050405020304" pitchFamily="18" charset="0"/>
              </a:rPr>
              <a:t>Features and Functionality</a:t>
            </a:r>
            <a:endParaRPr lang="en-US" sz="28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Results and </a:t>
            </a:r>
            <a:r>
              <a:rPr lang="en-US" sz="2800" dirty="0">
                <a:solidFill>
                  <a:srgbClr val="0D0D0D"/>
                </a:solidFill>
                <a:latin typeface="Times New Roman" panose="02020603050405020304" pitchFamily="18" charset="0"/>
                <a:cs typeface="Times New Roman" panose="02020603050405020304" pitchFamily="18" charset="0"/>
              </a:rPr>
              <a:t>Screenshots</a:t>
            </a:r>
            <a:endParaRPr lang="en-US" sz="28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Conclusion</a:t>
            </a:r>
          </a:p>
          <a:p>
            <a:pPr algn="l">
              <a:buFont typeface="+mj-lt"/>
              <a:buAutoNum type="arabicPeriod"/>
            </a:pPr>
            <a:r>
              <a:rPr lang="en-US" sz="2800" dirty="0" err="1">
                <a:solidFill>
                  <a:srgbClr val="0D0D0D"/>
                </a:solidFill>
                <a:latin typeface="Times New Roman" panose="02020603050405020304" pitchFamily="18" charset="0"/>
                <a:cs typeface="Times New Roman" panose="02020603050405020304" pitchFamily="18" charset="0"/>
              </a:rPr>
              <a:t>Github</a:t>
            </a:r>
            <a:r>
              <a:rPr lang="en-US" sz="2800" dirty="0">
                <a:solidFill>
                  <a:srgbClr val="0D0D0D"/>
                </a:solidFill>
                <a:latin typeface="Times New Roman" panose="02020603050405020304" pitchFamily="18" charset="0"/>
                <a:cs typeface="Times New Roman" panose="02020603050405020304" pitchFamily="18" charset="0"/>
              </a:rPr>
              <a:t> Link</a:t>
            </a:r>
            <a:endParaRPr lang="en-US" sz="2800" b="0" i="0" dirty="0">
              <a:solidFill>
                <a:srgbClr val="0D0D0D"/>
              </a:solidFill>
              <a:effectLst/>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991475" y="2933700"/>
            <a:ext cx="2762250" cy="3257550"/>
            <a:chOff x="7991475" y="2933700"/>
            <a:chExt cx="2762250" cy="325755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5" name="object 5"/>
            <p:cNvPicPr/>
            <p:nvPr/>
          </p:nvPicPr>
          <p:blipFill>
            <a:blip r:embed="rId2" cstate="print"/>
            <a:stretch>
              <a:fillRect/>
            </a:stretch>
          </p:blipFill>
          <p:spPr>
            <a:xfrm>
              <a:off x="7991475" y="2933700"/>
              <a:ext cx="2762250" cy="3257550"/>
            </a:xfrm>
            <a:prstGeom prst="rect">
              <a:avLst/>
            </a:prstGeom>
          </p:spPr>
        </p:pic>
      </p:grpSp>
      <p:sp>
        <p:nvSpPr>
          <p:cNvPr id="6" name="object 6"/>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7" name="object 7"/>
          <p:cNvSpPr txBox="1">
            <a:spLocks noGrp="1"/>
          </p:cNvSpPr>
          <p:nvPr>
            <p:ph type="title"/>
          </p:nvPr>
        </p:nvSpPr>
        <p:spPr>
          <a:xfrm rot="10800000" flipV="1">
            <a:off x="1733012" y="900146"/>
            <a:ext cx="5716097" cy="1324722"/>
          </a:xfrm>
          <a:prstGeom prst="rect">
            <a:avLst/>
          </a:prstGeom>
        </p:spPr>
        <p:txBody>
          <a:bodyPr vert="horz" wrap="square" lIns="0" tIns="16510" rIns="0" bIns="0" rtlCol="0">
            <a:spAutoFit/>
          </a:bodyPr>
          <a:lstStyle/>
          <a:p>
            <a:pPr marL="12700">
              <a:lnSpc>
                <a:spcPct val="100000"/>
              </a:lnSpc>
              <a:spcBef>
                <a:spcPts val="130"/>
              </a:spcBef>
              <a:tabLst>
                <a:tab pos="2727960" algn="l"/>
              </a:tabLst>
            </a:pPr>
            <a:r>
              <a:rPr lang="en-IN" sz="4250" b="1" i="1" u="sng" dirty="0"/>
              <a:t>PROBLEM STATEMENT</a:t>
            </a:r>
            <a:endParaRPr sz="4250" b="1" i="1" u="sng" dirty="0"/>
          </a:p>
        </p:txBody>
      </p:sp>
      <p:sp>
        <p:nvSpPr>
          <p:cNvPr id="10" name="object 10"/>
          <p:cNvSpPr txBox="1">
            <a:spLocks noGrp="1"/>
          </p:cNvSpPr>
          <p:nvPr>
            <p:ph type="sldNum" sz="quarter" idx="12"/>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4</a:t>
            </a:fld>
            <a:endParaRPr spc="10" dirty="0"/>
          </a:p>
        </p:txBody>
      </p:sp>
      <p:pic>
        <p:nvPicPr>
          <p:cNvPr id="8" name="object 8"/>
          <p:cNvPicPr/>
          <p:nvPr/>
        </p:nvPicPr>
        <p:blipFill>
          <a:blip r:embed="rId3" cstate="print"/>
          <a:stretch>
            <a:fillRect/>
          </a:stretch>
        </p:blipFill>
        <p:spPr>
          <a:xfrm>
            <a:off x="676275" y="6467475"/>
            <a:ext cx="2143125" cy="200025"/>
          </a:xfrm>
          <a:prstGeom prst="rect">
            <a:avLst/>
          </a:prstGeom>
        </p:spPr>
      </p:pic>
      <p:sp>
        <p:nvSpPr>
          <p:cNvPr id="11" name="TextBox 10">
            <a:extLst>
              <a:ext uri="{FF2B5EF4-FFF2-40B4-BE49-F238E27FC236}">
                <a16:creationId xmlns:a16="http://schemas.microsoft.com/office/drawing/2014/main" id="{4253E4BE-ACED-212D-8D93-162CF28D7FDA}"/>
              </a:ext>
            </a:extLst>
          </p:cNvPr>
          <p:cNvSpPr txBox="1"/>
          <p:nvPr/>
        </p:nvSpPr>
        <p:spPr>
          <a:xfrm>
            <a:off x="1371600" y="2771641"/>
            <a:ext cx="7219950" cy="2031325"/>
          </a:xfrm>
          <a:prstGeom prst="rect">
            <a:avLst/>
          </a:prstGeom>
          <a:noFill/>
        </p:spPr>
        <p:txBody>
          <a:bodyPr wrap="square">
            <a:spAutoFit/>
          </a:bodyPr>
          <a:lstStyle/>
          <a:p>
            <a:r>
              <a:rPr lang="en-IN" dirty="0"/>
              <a:t>A problem statement of a portfolio is a clear, concise description of the specific issue or challenge that the portfolio (such as a project portfolio, investment portfolio, or design portfolio) aims to address or solve. It identifies the gap between the current state and the desired state, explains why the problem is important, who is affected, and what the impact is if the problem remains unsolved. The statement guides focus and priority for work done on the portfolio and serves as a foundation for finding solutions.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658225" y="2647950"/>
            <a:ext cx="3533775" cy="3810000"/>
            <a:chOff x="8658225" y="2647950"/>
            <a:chExt cx="3533775" cy="381000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5" name="object 5"/>
            <p:cNvPicPr/>
            <p:nvPr/>
          </p:nvPicPr>
          <p:blipFill>
            <a:blip r:embed="rId2" cstate="print"/>
            <a:stretch>
              <a:fillRect/>
            </a:stretch>
          </p:blipFill>
          <p:spPr>
            <a:xfrm>
              <a:off x="8658225" y="2647950"/>
              <a:ext cx="3533775" cy="3810000"/>
            </a:xfrm>
            <a:prstGeom prst="rect">
              <a:avLst/>
            </a:prstGeom>
          </p:spPr>
        </p:pic>
      </p:grpSp>
      <p:sp>
        <p:nvSpPr>
          <p:cNvPr id="6" name="object 6"/>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7" name="object 7"/>
          <p:cNvSpPr txBox="1">
            <a:spLocks noGrp="1"/>
          </p:cNvSpPr>
          <p:nvPr>
            <p:ph type="title"/>
          </p:nvPr>
        </p:nvSpPr>
        <p:spPr>
          <a:xfrm>
            <a:off x="739775" y="821827"/>
            <a:ext cx="5263515" cy="693780"/>
          </a:xfrm>
          <a:prstGeom prst="rect">
            <a:avLst/>
          </a:prstGeom>
        </p:spPr>
        <p:txBody>
          <a:bodyPr vert="horz" wrap="square" lIns="0" tIns="16510" rIns="0" bIns="0" rtlCol="0">
            <a:spAutoFit/>
          </a:bodyPr>
          <a:lstStyle/>
          <a:p>
            <a:pPr marL="12700" algn="ctr">
              <a:lnSpc>
                <a:spcPct val="100000"/>
              </a:lnSpc>
              <a:spcBef>
                <a:spcPts val="130"/>
              </a:spcBef>
              <a:tabLst>
                <a:tab pos="2642870" algn="l"/>
              </a:tabLst>
            </a:pPr>
            <a:r>
              <a:rPr sz="4400" b="1" spc="5" dirty="0"/>
              <a:t>PROJECT	</a:t>
            </a:r>
            <a:r>
              <a:rPr sz="4400" b="1" spc="-20" dirty="0"/>
              <a:t>OVERVIEW</a:t>
            </a:r>
            <a:endParaRPr sz="4400" b="1" dirty="0"/>
          </a:p>
        </p:txBody>
      </p:sp>
      <p:sp>
        <p:nvSpPr>
          <p:cNvPr id="10" name="object 10"/>
          <p:cNvSpPr txBox="1">
            <a:spLocks noGrp="1"/>
          </p:cNvSpPr>
          <p:nvPr>
            <p:ph type="sldNum" sz="quarter" idx="12"/>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5</a:t>
            </a:fld>
            <a:endParaRPr spc="10" dirty="0"/>
          </a:p>
        </p:txBody>
      </p:sp>
      <p:pic>
        <p:nvPicPr>
          <p:cNvPr id="8" name="object 8"/>
          <p:cNvPicPr/>
          <p:nvPr/>
        </p:nvPicPr>
        <p:blipFill>
          <a:blip r:embed="rId3" cstate="print"/>
          <a:stretch>
            <a:fillRect/>
          </a:stretch>
        </p:blipFill>
        <p:spPr>
          <a:xfrm>
            <a:off x="676275" y="6467475"/>
            <a:ext cx="2143125" cy="200025"/>
          </a:xfrm>
          <a:prstGeom prst="rect">
            <a:avLst/>
          </a:prstGeom>
        </p:spPr>
      </p:pic>
      <p:sp>
        <p:nvSpPr>
          <p:cNvPr id="15" name="TextBox 14">
            <a:extLst>
              <a:ext uri="{FF2B5EF4-FFF2-40B4-BE49-F238E27FC236}">
                <a16:creationId xmlns:a16="http://schemas.microsoft.com/office/drawing/2014/main" id="{E563055A-3F1E-89E0-C47F-79DDE0DA6A22}"/>
              </a:ext>
            </a:extLst>
          </p:cNvPr>
          <p:cNvSpPr txBox="1"/>
          <p:nvPr/>
        </p:nvSpPr>
        <p:spPr>
          <a:xfrm>
            <a:off x="990600" y="1524000"/>
            <a:ext cx="8153400" cy="3908762"/>
          </a:xfrm>
          <a:prstGeom prst="rect">
            <a:avLst/>
          </a:prstGeom>
          <a:noFill/>
        </p:spPr>
        <p:txBody>
          <a:bodyPr wrap="square">
            <a:spAutoFit/>
          </a:bodyPr>
          <a:lstStyle/>
          <a:p>
            <a:r>
              <a:rPr lang="en-IN" sz="3200" b="1" dirty="0"/>
              <a:t>            Brief Summary of digital portfolio</a:t>
            </a:r>
          </a:p>
          <a:p>
            <a:r>
              <a:rPr lang="en-IN" dirty="0"/>
              <a:t>It serves as an introduction to what the digital portfolio aims to showcase, highlighting key skills, achievements, and work samples. Typically, the overview outlines how the portfolio is organized to present the user's best work, relevant experiences, and unique attributes in a professional and visually appealing way.</a:t>
            </a:r>
          </a:p>
          <a:p>
            <a:r>
              <a:rPr lang="en-IN" sz="3600" b="1" dirty="0"/>
              <a:t>Key elements in a digital portfolio project</a:t>
            </a:r>
            <a:r>
              <a:rPr lang="en-IN" b="1" dirty="0"/>
              <a:t> </a:t>
            </a:r>
            <a:r>
              <a:rPr lang="en-IN" dirty="0"/>
              <a:t> Such has skills(</a:t>
            </a:r>
            <a:r>
              <a:rPr lang="en-IN" dirty="0" err="1"/>
              <a:t>python,java</a:t>
            </a:r>
            <a:r>
              <a:rPr lang="en-IN" dirty="0"/>
              <a:t>) achievements(software developer), and career(IT) </a:t>
            </a:r>
            <a:r>
              <a:rPr lang="en-IN" dirty="0" err="1"/>
              <a:t>goals.Content</a:t>
            </a:r>
            <a:r>
              <a:rPr lang="en-IN" dirty="0"/>
              <a:t>: Includes high-quality work samples, project descriptions, a brief bio, skills section, testimonials, and contact </a:t>
            </a:r>
            <a:r>
              <a:rPr lang="en-IN" dirty="0" err="1"/>
              <a:t>information.Structure</a:t>
            </a:r>
            <a:r>
              <a:rPr lang="en-IN" dirty="0"/>
              <a:t>: Organized layout that facilitates easy navigation, often with sections like About Me, Work Samples, Skills(</a:t>
            </a:r>
            <a:r>
              <a:rPr lang="en-IN" dirty="0" err="1"/>
              <a:t>html,css</a:t>
            </a:r>
            <a:r>
              <a:rPr lang="en-IN" dirty="0"/>
              <a:t>,) and </a:t>
            </a:r>
            <a:r>
              <a:rPr lang="en-IN" dirty="0" err="1"/>
              <a:t>Contact.Design</a:t>
            </a:r>
            <a:r>
              <a:rPr lang="en-IN" dirty="0"/>
              <a:t>: Clean, consistent, and mobile-friendly design with an emphasis on visual hierarchy and user experience.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DC779-1985-B81D-8186-9FE04EACEFEE}"/>
              </a:ext>
            </a:extLst>
          </p:cNvPr>
          <p:cNvSpPr>
            <a:spLocks noGrp="1"/>
          </p:cNvSpPr>
          <p:nvPr>
            <p:ph type="title"/>
          </p:nvPr>
        </p:nvSpPr>
        <p:spPr/>
        <p:txBody>
          <a:bodyPr>
            <a:normAutofit/>
          </a:bodyPr>
          <a:lstStyle/>
          <a:p>
            <a:r>
              <a:rPr lang="en-US" sz="4400" b="1" dirty="0"/>
              <a:t>Main </a:t>
            </a:r>
            <a:r>
              <a:rPr lang="en-US" sz="4400" b="1" dirty="0" err="1"/>
              <a:t>iedia</a:t>
            </a:r>
            <a:r>
              <a:rPr lang="en-US" sz="4400" b="1" dirty="0"/>
              <a:t> of portfolio</a:t>
            </a:r>
            <a:endParaRPr lang="en-IN" sz="4400" b="1" dirty="0"/>
          </a:p>
        </p:txBody>
      </p:sp>
      <p:sp>
        <p:nvSpPr>
          <p:cNvPr id="4" name="TextBox 3">
            <a:extLst>
              <a:ext uri="{FF2B5EF4-FFF2-40B4-BE49-F238E27FC236}">
                <a16:creationId xmlns:a16="http://schemas.microsoft.com/office/drawing/2014/main" id="{6058FE14-D4A1-7E2A-D7F1-A00F7A3976AE}"/>
              </a:ext>
            </a:extLst>
          </p:cNvPr>
          <p:cNvSpPr txBox="1"/>
          <p:nvPr/>
        </p:nvSpPr>
        <p:spPr>
          <a:xfrm>
            <a:off x="762000" y="2277296"/>
            <a:ext cx="8382000" cy="2246769"/>
          </a:xfrm>
          <a:prstGeom prst="rect">
            <a:avLst/>
          </a:prstGeom>
          <a:noFill/>
        </p:spPr>
        <p:txBody>
          <a:bodyPr wrap="square">
            <a:spAutoFit/>
          </a:bodyPr>
          <a:lstStyle/>
          <a:p>
            <a:r>
              <a:rPr lang="en-IN" sz="3200" b="1" dirty="0"/>
              <a:t>Key elements of a digital portfolio include:</a:t>
            </a:r>
          </a:p>
          <a:p>
            <a:r>
              <a:rPr lang="en-IN" dirty="0"/>
              <a:t>An introductory profile or "About Me" section with a brief bio, career goals, and contact </a:t>
            </a:r>
            <a:r>
              <a:rPr lang="en-IN" dirty="0" err="1"/>
              <a:t>details.A</a:t>
            </a:r>
            <a:r>
              <a:rPr lang="en-IN" dirty="0"/>
              <a:t> showcase of high-quality work samples relevant to the individual's </a:t>
            </a:r>
            <a:r>
              <a:rPr lang="en-IN" dirty="0" err="1"/>
              <a:t>field.Descriptions</a:t>
            </a:r>
            <a:r>
              <a:rPr lang="en-IN" dirty="0"/>
              <a:t> that explain the context, challenges, and skills demonstrated by each </a:t>
            </a:r>
            <a:r>
              <a:rPr lang="en-IN" dirty="0" err="1"/>
              <a:t>project.A</a:t>
            </a:r>
            <a:r>
              <a:rPr lang="en-IN" dirty="0"/>
              <a:t> list of key skills and technical </a:t>
            </a:r>
            <a:r>
              <a:rPr lang="en-IN" dirty="0" err="1"/>
              <a:t>proficiencies.Testimonials</a:t>
            </a:r>
            <a:r>
              <a:rPr lang="en-IN" dirty="0"/>
              <a:t>, awards, or recognitions for </a:t>
            </a:r>
            <a:r>
              <a:rPr lang="en-IN" dirty="0" err="1"/>
              <a:t>credibility.Multimedia</a:t>
            </a:r>
            <a:r>
              <a:rPr lang="en-IN" dirty="0"/>
              <a:t> integration such as videos, audio clips, interactive links, or virtual galleries.</a:t>
            </a:r>
          </a:p>
        </p:txBody>
      </p:sp>
      <mc:AlternateContent xmlns:mc="http://schemas.openxmlformats.org/markup-compatibility/2006">
        <mc:Choice xmlns:am3d="http://schemas.microsoft.com/office/drawing/2017/model3d" Requires="am3d">
          <p:graphicFrame>
            <p:nvGraphicFramePr>
              <p:cNvPr id="3" name="3D Model 2" descr="Thumbs Up Emoji">
                <a:extLst>
                  <a:ext uri="{FF2B5EF4-FFF2-40B4-BE49-F238E27FC236}">
                    <a16:creationId xmlns:a16="http://schemas.microsoft.com/office/drawing/2014/main" id="{DFF745E9-691C-15BD-AC45-59A4BD454B99}"/>
                  </a:ext>
                </a:extLst>
              </p:cNvPr>
              <p:cNvGraphicFramePr/>
              <p:nvPr>
                <p:extLst>
                  <p:ext uri="{D42A27DB-BD31-4B8C-83A1-F6EECF244321}">
                    <p14:modId xmlns:p14="http://schemas.microsoft.com/office/powerpoint/2010/main" val="216318313"/>
                  </p:ext>
                </p:extLst>
              </p:nvPr>
            </p:nvGraphicFramePr>
            <p:xfrm>
              <a:off x="9144000" y="2057400"/>
              <a:ext cx="1828800" cy="2133600"/>
            </p:xfrm>
            <a:graphic>
              <a:graphicData uri="http://schemas.microsoft.com/office/drawing/2017/model3d">
                <am3d:model3d r:embed="rId2">
                  <am3d:spPr>
                    <a:xfrm>
                      <a:off x="0" y="0"/>
                      <a:ext cx="1828800" cy="2133600"/>
                    </a:xfrm>
                    <a:prstGeom prst="rect">
                      <a:avLst/>
                    </a:prstGeom>
                  </am3d:spPr>
                  <am3d:camera>
                    <am3d:pos x="0" y="0" z="66308073"/>
                    <am3d:up dx="0" dy="36000000" dz="0"/>
                    <am3d:lookAt x="0" y="0" z="0"/>
                    <am3d:perspective fov="2700000"/>
                  </am3d:camera>
                  <am3d:trans>
                    <am3d:meterPerModelUnit n="101511" d="1000000"/>
                    <am3d:preTrans dx="-824025" dy="-17929067" dz="-2192431"/>
                    <am3d:scale>
                      <am3d:sx n="1000000" d="1000000"/>
                      <am3d:sy n="1000000" d="1000000"/>
                      <am3d:sz n="1000000" d="1000000"/>
                    </am3d:scale>
                    <am3d:rot/>
                    <am3d:postTrans dx="0" dy="0" dz="0"/>
                  </am3d:trans>
                  <am3d:raster rName="Office3DRenderer" rVer="16.0.8326">
                    <am3d:blip r:embed="rId3"/>
                  </am3d:raster>
                  <am3d:objViewport viewportSz="276962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Thumbs Up Emoji">
                <a:extLst>
                  <a:ext uri="{FF2B5EF4-FFF2-40B4-BE49-F238E27FC236}">
                    <a16:creationId xmlns:a16="http://schemas.microsoft.com/office/drawing/2014/main" id="{DFF745E9-691C-15BD-AC45-59A4BD454B99}"/>
                  </a:ext>
                </a:extLst>
              </p:cNvPr>
              <p:cNvPicPr>
                <a:picLocks noGrp="1" noRot="1" noChangeAspect="1" noMove="1" noResize="1" noEditPoints="1" noAdjustHandles="1" noChangeArrowheads="1" noChangeShapeType="1" noCrop="1"/>
              </p:cNvPicPr>
              <p:nvPr/>
            </p:nvPicPr>
            <p:blipFill>
              <a:blip r:embed="rId3"/>
              <a:stretch>
                <a:fillRect/>
              </a:stretch>
            </p:blipFill>
            <p:spPr>
              <a:xfrm>
                <a:off x="9144000" y="2057400"/>
                <a:ext cx="1828800" cy="2133600"/>
              </a:xfrm>
              <a:prstGeom prst="rect">
                <a:avLst/>
              </a:prstGeom>
            </p:spPr>
          </p:pic>
        </mc:Fallback>
      </mc:AlternateContent>
    </p:spTree>
    <p:extLst>
      <p:ext uri="{BB962C8B-B14F-4D97-AF65-F5344CB8AC3E}">
        <p14:creationId xmlns:p14="http://schemas.microsoft.com/office/powerpoint/2010/main" val="2903392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3" name="object 3"/>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5" name="object 5"/>
          <p:cNvSpPr txBox="1">
            <a:spLocks noGrp="1"/>
          </p:cNvSpPr>
          <p:nvPr>
            <p:ph type="title"/>
          </p:nvPr>
        </p:nvSpPr>
        <p:spPr>
          <a:xfrm>
            <a:off x="699452" y="865538"/>
            <a:ext cx="5014595" cy="1124667"/>
          </a:xfrm>
          <a:prstGeom prst="rect">
            <a:avLst/>
          </a:prstGeom>
        </p:spPr>
        <p:txBody>
          <a:bodyPr vert="horz" wrap="square" lIns="0" tIns="16510" rIns="0" bIns="0" rtlCol="0">
            <a:spAutoFit/>
          </a:bodyPr>
          <a:lstStyle/>
          <a:p>
            <a:pPr marL="12700" algn="r">
              <a:lnSpc>
                <a:spcPct val="100000"/>
              </a:lnSpc>
              <a:spcBef>
                <a:spcPts val="130"/>
              </a:spcBef>
            </a:pPr>
            <a:r>
              <a:rPr sz="3600" b="1" spc="25" dirty="0"/>
              <a:t>W</a:t>
            </a:r>
            <a:r>
              <a:rPr sz="3600" b="1" spc="-20" dirty="0"/>
              <a:t>H</a:t>
            </a:r>
            <a:r>
              <a:rPr sz="3600" b="1" spc="20" dirty="0"/>
              <a:t>O</a:t>
            </a:r>
            <a:r>
              <a:rPr sz="3600" b="1" spc="-235" dirty="0"/>
              <a:t> </a:t>
            </a:r>
            <a:r>
              <a:rPr sz="3600" b="1" spc="-10" dirty="0"/>
              <a:t>AR</a:t>
            </a:r>
            <a:r>
              <a:rPr sz="3600" b="1" spc="15" dirty="0"/>
              <a:t>E</a:t>
            </a:r>
            <a:r>
              <a:rPr sz="3600" b="1" spc="-35" dirty="0"/>
              <a:t> </a:t>
            </a:r>
            <a:r>
              <a:rPr sz="3600" b="1" spc="-10" dirty="0"/>
              <a:t>T</a:t>
            </a:r>
            <a:r>
              <a:rPr sz="3600" b="1" spc="-15" dirty="0"/>
              <a:t>H</a:t>
            </a:r>
            <a:r>
              <a:rPr sz="3600" b="1" spc="15" dirty="0"/>
              <a:t>E</a:t>
            </a:r>
            <a:r>
              <a:rPr sz="3600" b="1" spc="-35" dirty="0"/>
              <a:t> </a:t>
            </a:r>
            <a:r>
              <a:rPr sz="3600" b="1" spc="-20" dirty="0"/>
              <a:t>E</a:t>
            </a:r>
            <a:r>
              <a:rPr sz="3600" b="1" spc="30" dirty="0"/>
              <a:t>N</a:t>
            </a:r>
            <a:r>
              <a:rPr lang="en-US" sz="3600" b="1" spc="15" dirty="0"/>
              <a:t>D </a:t>
            </a:r>
            <a:r>
              <a:rPr sz="3600" b="1" dirty="0"/>
              <a:t>U</a:t>
            </a:r>
            <a:r>
              <a:rPr sz="3600" b="1" spc="10" dirty="0"/>
              <a:t>S</a:t>
            </a:r>
            <a:r>
              <a:rPr sz="3600" b="1" spc="-25" dirty="0"/>
              <a:t>E</a:t>
            </a:r>
            <a:r>
              <a:rPr sz="3600" b="1" spc="-10" dirty="0"/>
              <a:t>R</a:t>
            </a:r>
            <a:r>
              <a:rPr sz="3600" b="1" spc="5" dirty="0"/>
              <a:t>S?</a:t>
            </a:r>
            <a:endParaRPr sz="3600" b="1" dirty="0"/>
          </a:p>
        </p:txBody>
      </p:sp>
      <p:sp>
        <p:nvSpPr>
          <p:cNvPr id="8" name="object 8"/>
          <p:cNvSpPr txBox="1">
            <a:spLocks noGrp="1"/>
          </p:cNvSpPr>
          <p:nvPr>
            <p:ph type="sldNum" sz="quarter" idx="12"/>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7</a:t>
            </a:fld>
            <a:endParaRPr spc="10" dirty="0"/>
          </a:p>
        </p:txBody>
      </p:sp>
      <p:pic>
        <p:nvPicPr>
          <p:cNvPr id="6" name="object 6"/>
          <p:cNvPicPr/>
          <p:nvPr/>
        </p:nvPicPr>
        <p:blipFill>
          <a:blip r:embed="rId2" cstate="print"/>
          <a:stretch>
            <a:fillRect/>
          </a:stretch>
        </p:blipFill>
        <p:spPr>
          <a:xfrm>
            <a:off x="723900" y="6172200"/>
            <a:ext cx="2181225" cy="485775"/>
          </a:xfrm>
          <a:prstGeom prst="rect">
            <a:avLst/>
          </a:prstGeom>
        </p:spPr>
      </p:pic>
      <p:sp>
        <p:nvSpPr>
          <p:cNvPr id="9" name="TextBox 8">
            <a:extLst>
              <a:ext uri="{FF2B5EF4-FFF2-40B4-BE49-F238E27FC236}">
                <a16:creationId xmlns:a16="http://schemas.microsoft.com/office/drawing/2014/main" id="{AA14D664-6304-BB65-0CE4-6D028412CC76}"/>
              </a:ext>
            </a:extLst>
          </p:cNvPr>
          <p:cNvSpPr txBox="1"/>
          <p:nvPr/>
        </p:nvSpPr>
        <p:spPr>
          <a:xfrm>
            <a:off x="1905000" y="2743200"/>
            <a:ext cx="6168737" cy="1877437"/>
          </a:xfrm>
          <a:prstGeom prst="rect">
            <a:avLst/>
          </a:prstGeom>
          <a:noFill/>
        </p:spPr>
        <p:txBody>
          <a:bodyPr wrap="square">
            <a:spAutoFit/>
          </a:bodyPr>
          <a:lstStyle/>
          <a:p>
            <a:pPr marL="342900" indent="-342900">
              <a:buFont typeface="Arial" panose="020B0604020202020204" pitchFamily="34" charset="0"/>
              <a:buChar char="•"/>
            </a:pPr>
            <a:r>
              <a:rPr lang="en-IN" sz="2400" b="1" dirty="0"/>
              <a:t>Student</a:t>
            </a:r>
            <a:r>
              <a:rPr lang="en-IN" dirty="0"/>
              <a:t>  </a:t>
            </a:r>
            <a:r>
              <a:rPr lang="en-IN" sz="2000" dirty="0"/>
              <a:t> (academic </a:t>
            </a:r>
            <a:r>
              <a:rPr lang="en-IN" sz="2000" dirty="0" err="1"/>
              <a:t>project,resumes</a:t>
            </a:r>
            <a:r>
              <a:rPr lang="en-IN" sz="2000" dirty="0"/>
              <a:t>)</a:t>
            </a:r>
          </a:p>
          <a:p>
            <a:pPr marL="342900" indent="-342900">
              <a:buFont typeface="Arial" panose="020B0604020202020204" pitchFamily="34" charset="0"/>
              <a:buChar char="•"/>
            </a:pPr>
            <a:r>
              <a:rPr lang="en-IN" sz="2400" b="1" dirty="0"/>
              <a:t>Job </a:t>
            </a:r>
            <a:r>
              <a:rPr lang="en-IN" sz="2400" b="1" dirty="0" err="1"/>
              <a:t>sekers</a:t>
            </a:r>
            <a:r>
              <a:rPr lang="en-IN" sz="2400" b="1" dirty="0"/>
              <a:t> </a:t>
            </a:r>
            <a:r>
              <a:rPr lang="en-IN" dirty="0"/>
              <a:t>  </a:t>
            </a:r>
            <a:r>
              <a:rPr lang="en-IN" sz="2000" dirty="0"/>
              <a:t>(to share with </a:t>
            </a:r>
            <a:r>
              <a:rPr lang="en-IN" sz="2000" dirty="0" err="1"/>
              <a:t>recruites</a:t>
            </a:r>
            <a:r>
              <a:rPr lang="en-IN" sz="2000" dirty="0"/>
              <a:t>)</a:t>
            </a:r>
          </a:p>
          <a:p>
            <a:pPr marL="342900" indent="-342900">
              <a:buFont typeface="Arial" panose="020B0604020202020204" pitchFamily="34" charset="0"/>
              <a:buChar char="•"/>
            </a:pPr>
            <a:r>
              <a:rPr lang="en-IN" sz="2400" b="1" dirty="0"/>
              <a:t>Freelances</a:t>
            </a:r>
            <a:r>
              <a:rPr lang="en-IN" dirty="0"/>
              <a:t> </a:t>
            </a:r>
            <a:r>
              <a:rPr lang="en-IN" sz="2000" dirty="0"/>
              <a:t>(to show clients)</a:t>
            </a:r>
          </a:p>
          <a:p>
            <a:pPr marL="342900" indent="-342900">
              <a:buFont typeface="Arial" panose="020B0604020202020204" pitchFamily="34" charset="0"/>
              <a:buChar char="•"/>
            </a:pPr>
            <a:r>
              <a:rPr lang="en-IN" sz="2400" b="1" dirty="0"/>
              <a:t>Professionals</a:t>
            </a:r>
            <a:r>
              <a:rPr lang="en-IN" dirty="0"/>
              <a:t> </a:t>
            </a:r>
            <a:r>
              <a:rPr lang="en-IN" sz="2000" dirty="0"/>
              <a:t>(to highlights experience and achievement)</a:t>
            </a:r>
          </a:p>
        </p:txBody>
      </p:sp>
      <p:pic>
        <p:nvPicPr>
          <p:cNvPr id="10" name="Graphic 9" descr="Teacher with solid fill">
            <a:extLst>
              <a:ext uri="{FF2B5EF4-FFF2-40B4-BE49-F238E27FC236}">
                <a16:creationId xmlns:a16="http://schemas.microsoft.com/office/drawing/2014/main" id="{098A2BCB-D71A-CD3C-A081-538E309DD6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32977" y="2048355"/>
            <a:ext cx="2608891" cy="260889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476375"/>
            <a:ext cx="2695574" cy="3248025"/>
          </a:xfrm>
          <a:prstGeom prst="rect">
            <a:avLst/>
          </a:prstGeom>
        </p:spPr>
      </p:pic>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6" name="object 6"/>
          <p:cNvSpPr txBox="1">
            <a:spLocks noGrp="1"/>
          </p:cNvSpPr>
          <p:nvPr>
            <p:ph type="title"/>
          </p:nvPr>
        </p:nvSpPr>
        <p:spPr>
          <a:xfrm>
            <a:off x="558165" y="857885"/>
            <a:ext cx="9763125" cy="575310"/>
          </a:xfrm>
          <a:prstGeom prst="rect">
            <a:avLst/>
          </a:prstGeom>
        </p:spPr>
        <p:txBody>
          <a:bodyPr vert="horz" wrap="square" lIns="0" tIns="13335" rIns="0" bIns="0" rtlCol="0">
            <a:spAutoFit/>
          </a:bodyPr>
          <a:lstStyle/>
          <a:p>
            <a:pPr marL="12700">
              <a:lnSpc>
                <a:spcPct val="100000"/>
              </a:lnSpc>
              <a:spcBef>
                <a:spcPts val="105"/>
              </a:spcBef>
            </a:pPr>
            <a:r>
              <a:rPr lang="en-IN" sz="3600" spc="10" dirty="0"/>
              <a:t>TOOLS AND TECHNIQUES</a:t>
            </a:r>
            <a:endParaRPr sz="3600" dirty="0"/>
          </a:p>
        </p:txBody>
      </p:sp>
      <p:sp>
        <p:nvSpPr>
          <p:cNvPr id="9" name="object 9"/>
          <p:cNvSpPr txBox="1">
            <a:spLocks noGrp="1"/>
          </p:cNvSpPr>
          <p:nvPr>
            <p:ph type="sldNum" sz="quarter" idx="12"/>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8</a:t>
            </a:fld>
            <a:endParaRPr spc="10" dirty="0"/>
          </a:p>
        </p:txBody>
      </p:sp>
      <p:pic>
        <p:nvPicPr>
          <p:cNvPr id="7" name="object 7"/>
          <p:cNvPicPr/>
          <p:nvPr/>
        </p:nvPicPr>
        <p:blipFill>
          <a:blip r:embed="rId3" cstate="print"/>
          <a:stretch>
            <a:fillRect/>
          </a:stretch>
        </p:blipFill>
        <p:spPr>
          <a:xfrm>
            <a:off x="676275" y="6467475"/>
            <a:ext cx="2143125" cy="200025"/>
          </a:xfrm>
          <a:prstGeom prst="rect">
            <a:avLst/>
          </a:prstGeom>
        </p:spPr>
      </p:pic>
      <p:sp>
        <p:nvSpPr>
          <p:cNvPr id="10" name="TextBox 9">
            <a:extLst>
              <a:ext uri="{FF2B5EF4-FFF2-40B4-BE49-F238E27FC236}">
                <a16:creationId xmlns:a16="http://schemas.microsoft.com/office/drawing/2014/main" id="{76143C19-EFAF-8BC3-F275-B549EDDB97DE}"/>
              </a:ext>
            </a:extLst>
          </p:cNvPr>
          <p:cNvSpPr txBox="1"/>
          <p:nvPr/>
        </p:nvSpPr>
        <p:spPr>
          <a:xfrm>
            <a:off x="3200400" y="1905000"/>
            <a:ext cx="6952488" cy="2154436"/>
          </a:xfrm>
          <a:prstGeom prst="rect">
            <a:avLst/>
          </a:prstGeom>
          <a:noFill/>
        </p:spPr>
        <p:txBody>
          <a:bodyPr wrap="square">
            <a:spAutoFit/>
          </a:bodyPr>
          <a:lstStyle/>
          <a:p>
            <a:pPr marL="342900" indent="-342900">
              <a:buFont typeface="Arial" panose="020B0604020202020204" pitchFamily="34" charset="0"/>
              <a:buChar char="•"/>
            </a:pPr>
            <a:r>
              <a:rPr lang="en-IN" sz="2400" b="1" dirty="0"/>
              <a:t>HTML </a:t>
            </a:r>
            <a:r>
              <a:rPr lang="en-IN" dirty="0"/>
              <a:t> </a:t>
            </a:r>
            <a:r>
              <a:rPr lang="en-IN" sz="2000" b="1" dirty="0"/>
              <a:t>Structuring Content: HTML organizes web page content into sections</a:t>
            </a:r>
          </a:p>
          <a:p>
            <a:pPr marL="342900" indent="-342900">
              <a:buFont typeface="Arial" panose="020B0604020202020204" pitchFamily="34" charset="0"/>
              <a:buChar char="•"/>
            </a:pPr>
            <a:r>
              <a:rPr lang="en-IN" sz="2400" b="1" dirty="0"/>
              <a:t>CSS    styling(</a:t>
            </a:r>
            <a:r>
              <a:rPr lang="en-IN" sz="2400" b="1" dirty="0" err="1"/>
              <a:t>colours,layout,responsiveness</a:t>
            </a:r>
            <a:r>
              <a:rPr lang="en-IN" sz="2400" b="1" dirty="0"/>
              <a:t>)</a:t>
            </a:r>
          </a:p>
          <a:p>
            <a:pPr marL="342900" indent="-342900">
              <a:buFont typeface="Arial" panose="020B0604020202020204" pitchFamily="34" charset="0"/>
              <a:buChar char="•"/>
            </a:pPr>
            <a:r>
              <a:rPr lang="en-IN" sz="2400" b="1" dirty="0" err="1"/>
              <a:t>Javascript</a:t>
            </a:r>
            <a:r>
              <a:rPr lang="en-IN" sz="2400" b="1" dirty="0"/>
              <a:t> </a:t>
            </a:r>
            <a:r>
              <a:rPr lang="en-IN" sz="2000" b="1" dirty="0"/>
              <a:t> Interactivity(navigation </a:t>
            </a:r>
            <a:r>
              <a:rPr lang="en-IN" sz="2000" b="1" dirty="0" err="1"/>
              <a:t>menu,animation</a:t>
            </a:r>
            <a:r>
              <a:rPr lang="en-IN" sz="2000" b="1" dirty="0"/>
              <a:t>)</a:t>
            </a:r>
          </a:p>
          <a:p>
            <a:r>
              <a:rPr lang="en-IN" b="1" dirty="0"/>
              <a:t>Mention code </a:t>
            </a:r>
            <a:r>
              <a:rPr lang="en-IN" b="1" dirty="0" err="1"/>
              <a:t>editior</a:t>
            </a:r>
            <a:r>
              <a:rPr lang="en-IN" b="1" dirty="0"/>
              <a:t>(vs code) or </a:t>
            </a:r>
            <a:r>
              <a:rPr lang="en-IN" b="1" dirty="0" err="1"/>
              <a:t>codepen</a:t>
            </a:r>
            <a:r>
              <a:rPr lang="en-IN" b="1" dirty="0"/>
              <a:t> and hosting </a:t>
            </a:r>
            <a:r>
              <a:rPr lang="en-IN" b="1" dirty="0" err="1"/>
              <a:t>github</a:t>
            </a:r>
            <a:endParaRPr lang="en-IN" b="1" dirty="0"/>
          </a:p>
          <a:p>
            <a:endParaRPr lang="en-IN" sz="2400"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1666875" y="6467475"/>
            <a:ext cx="76200" cy="177800"/>
          </a:xfrm>
          <a:prstGeom prst="rect">
            <a:avLst/>
          </a:prstGeom>
        </p:spPr>
      </p:pic>
      <p:sp>
        <p:nvSpPr>
          <p:cNvPr id="9" name="object 9"/>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9</a:t>
            </a:fld>
            <a:endParaRPr sz="1100">
              <a:latin typeface="Trebuchet MS"/>
              <a:cs typeface="Trebuchet MS"/>
            </a:endParaRPr>
          </a:p>
        </p:txBody>
      </p:sp>
      <p:sp>
        <p:nvSpPr>
          <p:cNvPr id="8" name="object 8"/>
          <p:cNvSpPr txBox="1"/>
          <p:nvPr/>
        </p:nvSpPr>
        <p:spPr>
          <a:xfrm>
            <a:off x="1219199" y="874445"/>
            <a:ext cx="8315325" cy="629018"/>
          </a:xfrm>
          <a:prstGeom prst="rect">
            <a:avLst/>
          </a:prstGeom>
        </p:spPr>
        <p:txBody>
          <a:bodyPr vert="horz" wrap="square" lIns="0" tIns="13335" rIns="0" bIns="0" rtlCol="0">
            <a:spAutoFit/>
          </a:bodyPr>
          <a:lstStyle/>
          <a:p>
            <a:pPr marL="12700">
              <a:lnSpc>
                <a:spcPct val="100000"/>
              </a:lnSpc>
              <a:spcBef>
                <a:spcPts val="105"/>
              </a:spcBef>
            </a:pPr>
            <a:r>
              <a:rPr lang="en-IN" sz="4000" b="1" spc="15" dirty="0">
                <a:latin typeface="Trebuchet MS"/>
                <a:cs typeface="Trebuchet MS"/>
              </a:rPr>
              <a:t>POTFOLIO DESIGN AND LAYOUT</a:t>
            </a:r>
            <a:endParaRPr sz="4000" b="1" dirty="0">
              <a:latin typeface="Trebuchet MS"/>
              <a:cs typeface="Trebuchet MS"/>
            </a:endParaRPr>
          </a:p>
        </p:txBody>
      </p:sp>
      <p:sp>
        <p:nvSpPr>
          <p:cNvPr id="14" name="object 3"/>
          <p:cNvSpPr/>
          <p:nvPr/>
        </p:nvSpPr>
        <p:spPr>
          <a:xfrm>
            <a:off x="10058400" y="525141"/>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3" name="TextBox 2">
            <a:extLst>
              <a:ext uri="{FF2B5EF4-FFF2-40B4-BE49-F238E27FC236}">
                <a16:creationId xmlns:a16="http://schemas.microsoft.com/office/drawing/2014/main" id="{71B4A507-99A9-9EF9-C04C-CF7E83D08505}"/>
              </a:ext>
            </a:extLst>
          </p:cNvPr>
          <p:cNvSpPr txBox="1"/>
          <p:nvPr/>
        </p:nvSpPr>
        <p:spPr>
          <a:xfrm>
            <a:off x="1743075" y="1874859"/>
            <a:ext cx="7398412" cy="3108543"/>
          </a:xfrm>
          <a:prstGeom prst="rect">
            <a:avLst/>
          </a:prstGeom>
          <a:noFill/>
        </p:spPr>
        <p:txBody>
          <a:bodyPr wrap="square">
            <a:spAutoFit/>
          </a:bodyPr>
          <a:lstStyle/>
          <a:p>
            <a:pPr marL="514350" indent="-514350">
              <a:buFont typeface="+mj-lt"/>
              <a:buAutoNum type="arabicPeriod"/>
            </a:pPr>
            <a:r>
              <a:rPr lang="en-US" sz="2800" b="1" dirty="0"/>
              <a:t>S</a:t>
            </a:r>
            <a:r>
              <a:rPr lang="en-IN" sz="2800" b="1" dirty="0" err="1"/>
              <a:t>ection</a:t>
            </a:r>
            <a:r>
              <a:rPr lang="en-IN" sz="2800" b="1" dirty="0"/>
              <a:t> included</a:t>
            </a:r>
          </a:p>
          <a:p>
            <a:pPr marL="514350" indent="-514350">
              <a:buFont typeface="+mj-lt"/>
              <a:buAutoNum type="arabicPeriod"/>
            </a:pPr>
            <a:r>
              <a:rPr lang="en-IN" sz="2800" b="1" dirty="0"/>
              <a:t>Home/About ME</a:t>
            </a:r>
          </a:p>
          <a:p>
            <a:pPr marL="514350" indent="-514350">
              <a:buFont typeface="+mj-lt"/>
              <a:buAutoNum type="arabicPeriod"/>
            </a:pPr>
            <a:r>
              <a:rPr lang="en-IN" sz="2800" b="1" dirty="0"/>
              <a:t>Project - (Digital portfolio)</a:t>
            </a:r>
          </a:p>
          <a:p>
            <a:pPr marL="514350" indent="-514350">
              <a:buFont typeface="+mj-lt"/>
              <a:buAutoNum type="arabicPeriod"/>
            </a:pPr>
            <a:r>
              <a:rPr lang="en-IN" sz="2800" b="1" dirty="0"/>
              <a:t>Skills - (HTML,CSS,JS)</a:t>
            </a:r>
          </a:p>
          <a:p>
            <a:pPr marL="514350" indent="-514350">
              <a:buFont typeface="+mj-lt"/>
              <a:buAutoNum type="arabicPeriod"/>
            </a:pPr>
            <a:r>
              <a:rPr lang="en-IN" sz="2800" b="1" dirty="0"/>
              <a:t>Contact – (phone no ,e-mails etc..)</a:t>
            </a:r>
          </a:p>
          <a:p>
            <a:pPr marL="514350" indent="-514350">
              <a:buFont typeface="+mj-lt"/>
              <a:buAutoNum type="arabicPeriod"/>
            </a:pPr>
            <a:r>
              <a:rPr lang="en-IN" sz="2800" b="1" dirty="0"/>
              <a:t>Layout( grid layout)</a:t>
            </a:r>
          </a:p>
          <a:p>
            <a:pPr marL="514350" indent="-514350">
              <a:buFont typeface="+mj-lt"/>
              <a:buAutoNum type="arabicPeriod"/>
            </a:pPr>
            <a:endParaRPr lang="en-IN" sz="2800" b="1" dirty="0"/>
          </a:p>
        </p:txBody>
      </p:sp>
      <p:graphicFrame>
        <p:nvGraphicFramePr>
          <p:cNvPr id="7" name="Diagram 6">
            <a:extLst>
              <a:ext uri="{FF2B5EF4-FFF2-40B4-BE49-F238E27FC236}">
                <a16:creationId xmlns:a16="http://schemas.microsoft.com/office/drawing/2014/main" id="{498DD2DF-E541-04D9-9B77-BB9D2B8270C9}"/>
              </a:ext>
            </a:extLst>
          </p:cNvPr>
          <p:cNvGraphicFramePr/>
          <p:nvPr>
            <p:extLst>
              <p:ext uri="{D42A27DB-BD31-4B8C-83A1-F6EECF244321}">
                <p14:modId xmlns:p14="http://schemas.microsoft.com/office/powerpoint/2010/main" val="2764169416"/>
              </p:ext>
            </p:extLst>
          </p:nvPr>
        </p:nvGraphicFramePr>
        <p:xfrm>
          <a:off x="5562600" y="1343305"/>
          <a:ext cx="7340600" cy="5263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585</TotalTime>
  <Words>842</Words>
  <Application>Microsoft Office PowerPoint</Application>
  <PresentationFormat>Widescreen</PresentationFormat>
  <Paragraphs>93</Paragraphs>
  <Slides>13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Garamond</vt:lpstr>
      <vt:lpstr>Roboto</vt:lpstr>
      <vt:lpstr>Times New Roman</vt:lpstr>
      <vt:lpstr>Trebuchet MS</vt:lpstr>
      <vt:lpstr>Organic</vt:lpstr>
      <vt:lpstr>Digital Portfolio  </vt:lpstr>
      <vt:lpstr>INTERACTIVE DIGITAL PORTFOLIO using html.css.js</vt:lpstr>
      <vt:lpstr>AGENDA</vt:lpstr>
      <vt:lpstr>PROBLEM STATEMENT</vt:lpstr>
      <vt:lpstr>PROJECT OVERVIEW</vt:lpstr>
      <vt:lpstr>Main iedia of portfolio</vt:lpstr>
      <vt:lpstr>WHO ARE THE END USERS?</vt:lpstr>
      <vt:lpstr>TOOLS AND TECHNIQUES</vt:lpstr>
      <vt:lpstr>PowerPoint Presentation</vt:lpstr>
      <vt:lpstr>FEATURES AND FUNCTIONALITY</vt:lpstr>
      <vt:lpstr>RESULTS AND SCREENSHOTS</vt:lpstr>
      <vt:lpstr>CONCLUSION</vt:lpstr>
      <vt:lpstr>BENEFITS OF SOCIETY: continuous and lifelong learning Personalized and self directed    Enhanced Reflection and Growth mindsetve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Mask Detection using Convolutional Neural Network (CNN)</dc:title>
  <dc:creator>Konduru Narasimha</dc:creator>
  <cp:lastModifiedBy>Sathish Murugan</cp:lastModifiedBy>
  <cp:revision>26</cp:revision>
  <dcterms:created xsi:type="dcterms:W3CDTF">2024-03-29T15:07:22Z</dcterms:created>
  <dcterms:modified xsi:type="dcterms:W3CDTF">2025-09-13T20:13:59Z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2024-03-21T00:00:00Z</vt:filetime>
  </property>
  <property fmtid="{D5CDD505-2E9C-101B-9397-08002B2CF9AE}" pid="3" name="LastSaved">
    <vt:filetime>2024-03-29T00:00:00Z</vt:filetime>
  </property>
</Properties>
</file>